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2" r:id="rId3"/>
    <p:sldMasterId id="2147483691" r:id="rId4"/>
  </p:sldMasterIdLst>
  <p:notesMasterIdLst>
    <p:notesMasterId r:id="rId17"/>
  </p:notesMasterIdLst>
  <p:sldIdLst>
    <p:sldId id="271" r:id="rId5"/>
    <p:sldId id="272" r:id="rId6"/>
    <p:sldId id="258" r:id="rId7"/>
    <p:sldId id="279" r:id="rId8"/>
    <p:sldId id="260" r:id="rId9"/>
    <p:sldId id="264" r:id="rId10"/>
    <p:sldId id="275" r:id="rId11"/>
    <p:sldId id="270" r:id="rId12"/>
    <p:sldId id="282" r:id="rId13"/>
    <p:sldId id="283" r:id="rId14"/>
    <p:sldId id="256" r:id="rId15"/>
    <p:sldId id="291"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1" autoAdjust="0"/>
    <p:restoredTop sz="95380" autoAdjust="0"/>
  </p:normalViewPr>
  <p:slideViewPr>
    <p:cSldViewPr snapToGrid="0">
      <p:cViewPr varScale="1">
        <p:scale>
          <a:sx n="75" d="100"/>
          <a:sy n="75" d="100"/>
        </p:scale>
        <p:origin x="806" y="8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Johnston" userId="3623cbdd-9048-4c65-8b3c-88b01df264f6" providerId="ADAL" clId="{9ACC1E71-B0E7-4FA8-A910-81B389560DA8}"/>
    <pc:docChg chg="modSld">
      <pc:chgData name="Elizabeth Johnston" userId="3623cbdd-9048-4c65-8b3c-88b01df264f6" providerId="ADAL" clId="{9ACC1E71-B0E7-4FA8-A910-81B389560DA8}" dt="2021-11-19T19:27:39.548" v="139" actId="1037"/>
      <pc:docMkLst>
        <pc:docMk/>
      </pc:docMkLst>
      <pc:sldChg chg="modSp mod">
        <pc:chgData name="Elizabeth Johnston" userId="3623cbdd-9048-4c65-8b3c-88b01df264f6" providerId="ADAL" clId="{9ACC1E71-B0E7-4FA8-A910-81B389560DA8}" dt="2021-11-19T19:27:39.548" v="139" actId="1037"/>
        <pc:sldMkLst>
          <pc:docMk/>
          <pc:sldMk cId="0" sldId="283"/>
        </pc:sldMkLst>
        <pc:spChg chg="mod">
          <ac:chgData name="Elizabeth Johnston" userId="3623cbdd-9048-4c65-8b3c-88b01df264f6" providerId="ADAL" clId="{9ACC1E71-B0E7-4FA8-A910-81B389560DA8}" dt="2021-11-19T19:26:56.235" v="131" actId="14100"/>
          <ac:spMkLst>
            <pc:docMk/>
            <pc:sldMk cId="0" sldId="283"/>
            <ac:spMk id="330" creationId="{00000000-0000-0000-0000-000000000000}"/>
          </ac:spMkLst>
        </pc:spChg>
        <pc:spChg chg="mod">
          <ac:chgData name="Elizabeth Johnston" userId="3623cbdd-9048-4c65-8b3c-88b01df264f6" providerId="ADAL" clId="{9ACC1E71-B0E7-4FA8-A910-81B389560DA8}" dt="2021-11-19T19:27:39.548" v="139" actId="1037"/>
          <ac:spMkLst>
            <pc:docMk/>
            <pc:sldMk cId="0" sldId="283"/>
            <ac:spMk id="33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D5C2EA0-DB14-4610-9403-F020DA1D8453}" type="datetimeFigureOut">
              <a:rPr lang="en-US" smtClean="0"/>
              <a:t>11/19/2021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E5B0F56-951F-4FEF-B264-F291796A4097}" type="slidenum">
              <a:rPr lang="en-US" smtClean="0"/>
              <a:t>‹#›</a:t>
            </a:fld>
            <a:endParaRPr lang="en-US"/>
          </a:p>
        </p:txBody>
      </p:sp>
    </p:spTree>
    <p:extLst>
      <p:ext uri="{BB962C8B-B14F-4D97-AF65-F5344CB8AC3E}">
        <p14:creationId xmlns:p14="http://schemas.microsoft.com/office/powerpoint/2010/main" val="3523551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6: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dirty="0"/>
          </a:p>
        </p:txBody>
      </p:sp>
      <p:sp>
        <p:nvSpPr>
          <p:cNvPr id="230" name="Google Shape;230;p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dirty="0"/>
          </a:p>
        </p:txBody>
      </p:sp>
      <p:sp>
        <p:nvSpPr>
          <p:cNvPr id="326" name="Google Shape;326;p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36: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dirty="0"/>
          </a:p>
        </p:txBody>
      </p:sp>
      <p:sp>
        <p:nvSpPr>
          <p:cNvPr id="132" name="Google Shape;132;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24: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7" name="Google Shape;147;p5: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161766">
              <a:buSzPts val="1100"/>
            </a:pPr>
            <a:endParaRPr dirty="0"/>
          </a:p>
        </p:txBody>
      </p:sp>
      <p:sp>
        <p:nvSpPr>
          <p:cNvPr id="148" name="Google Shape;148;p5:notes"/>
          <p:cNvSpPr txBox="1">
            <a:spLocks noGrp="1"/>
          </p:cNvSpPr>
          <p:nvPr>
            <p:ph type="sldNum" idx="12"/>
          </p:nvPr>
        </p:nvSpPr>
        <p:spPr>
          <a:xfrm>
            <a:off x="3970407" y="8829444"/>
            <a:ext cx="3038379" cy="465483"/>
          </a:xfrm>
          <a:prstGeom prst="rect">
            <a:avLst/>
          </a:prstGeom>
          <a:noFill/>
          <a:ln>
            <a:noFill/>
          </a:ln>
        </p:spPr>
        <p:txBody>
          <a:bodyPr spcFirstLastPara="1" wrap="square" lIns="88169" tIns="44072" rIns="88169" bIns="44072" anchor="t" anchorCtr="0">
            <a:noAutofit/>
          </a:bodyPr>
          <a:lstStyle/>
          <a:p>
            <a:pPr algn="l" defTabSz="931774">
              <a:buClr>
                <a:srgbClr val="000000"/>
              </a:buClr>
              <a:buSzPts val="1400"/>
              <a:defRPr/>
            </a:pPr>
            <a:fld id="{00000000-1234-1234-1234-123412341234}" type="slidenum">
              <a:rPr lang="es-ES" sz="1400" kern="0">
                <a:solidFill>
                  <a:srgbClr val="000000"/>
                </a:solidFill>
                <a:latin typeface="Calibri"/>
                <a:ea typeface="Calibri"/>
                <a:cs typeface="Calibri"/>
                <a:sym typeface="Calibri"/>
              </a:rPr>
              <a:pPr algn="l" defTabSz="931774">
                <a:buClr>
                  <a:srgbClr val="000000"/>
                </a:buClr>
                <a:buSzPts val="1400"/>
                <a:defRPr/>
              </a:pPr>
              <a:t>5</a:t>
            </a:fld>
            <a:endParaRPr sz="1400" kern="0" dirty="0">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9: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0: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15: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7: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twitter.com/Synod_va" TargetMode="External"/><Relationship Id="rId7" Type="http://schemas.openxmlformats.org/officeDocument/2006/relationships/hyperlink" Target="https://www.facebook.com/synod.va" TargetMode="External"/><Relationship Id="rId2" Type="http://schemas.openxmlformats.org/officeDocument/2006/relationships/hyperlink" Target="http://www.synod.va" TargetMode="External"/><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instagram.com/synod.va/" TargetMode="External"/><Relationship Id="rId4" Type="http://schemas.openxmlformats.org/officeDocument/2006/relationships/image" Target="../media/image5.png"/><Relationship Id="rId9" Type="http://schemas.openxmlformats.org/officeDocument/2006/relationships/image" Target="../media/image8.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8724F-981E-4192-B02C-F5BD286C99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8E90B2-5022-45B4-8C7B-2E590B1EA2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6F105E-F97A-47AD-9578-487680896051}"/>
              </a:ext>
            </a:extLst>
          </p:cNvPr>
          <p:cNvSpPr>
            <a:spLocks noGrp="1"/>
          </p:cNvSpPr>
          <p:nvPr>
            <p:ph type="dt" sz="half" idx="10"/>
          </p:nvPr>
        </p:nvSpPr>
        <p:spPr/>
        <p:txBody>
          <a:bodyPr/>
          <a:lstStyle/>
          <a:p>
            <a:fld id="{CBEC1F59-BB4B-4784-8664-3AC87AB347BD}" type="datetimeFigureOut">
              <a:rPr lang="en-US" smtClean="0"/>
              <a:t>11/19/2021</a:t>
            </a:fld>
            <a:endParaRPr lang="en-US" dirty="0"/>
          </a:p>
        </p:txBody>
      </p:sp>
      <p:sp>
        <p:nvSpPr>
          <p:cNvPr id="5" name="Footer Placeholder 4">
            <a:extLst>
              <a:ext uri="{FF2B5EF4-FFF2-40B4-BE49-F238E27FC236}">
                <a16:creationId xmlns:a16="http://schemas.microsoft.com/office/drawing/2014/main" id="{F98CFC7C-71A0-4430-89DC-E42CB0087A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A438E3-F788-4BFE-9FF2-6A2538BCA5D5}"/>
              </a:ext>
            </a:extLst>
          </p:cNvPr>
          <p:cNvSpPr>
            <a:spLocks noGrp="1"/>
          </p:cNvSpPr>
          <p:nvPr>
            <p:ph type="sldNum" sz="quarter" idx="12"/>
          </p:nvPr>
        </p:nvSpPr>
        <p:spPr/>
        <p:txBody>
          <a:bodyPr/>
          <a:lstStyle/>
          <a:p>
            <a:fld id="{AC05DB91-2A80-4119-A5DC-480923E7242C}" type="slidenum">
              <a:rPr lang="en-US" smtClean="0"/>
              <a:t>‹#›</a:t>
            </a:fld>
            <a:endParaRPr lang="en-US" dirty="0"/>
          </a:p>
        </p:txBody>
      </p:sp>
    </p:spTree>
    <p:extLst>
      <p:ext uri="{BB962C8B-B14F-4D97-AF65-F5344CB8AC3E}">
        <p14:creationId xmlns:p14="http://schemas.microsoft.com/office/powerpoint/2010/main" val="82627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D6FA0-D9CC-4718-B1C1-49B12B465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FB4BB1-FFFC-43BB-922E-F3A2104ADB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A84F4-30CA-46C3-A783-09CF3D0081A7}"/>
              </a:ext>
            </a:extLst>
          </p:cNvPr>
          <p:cNvSpPr>
            <a:spLocks noGrp="1"/>
          </p:cNvSpPr>
          <p:nvPr>
            <p:ph type="dt" sz="half" idx="10"/>
          </p:nvPr>
        </p:nvSpPr>
        <p:spPr/>
        <p:txBody>
          <a:bodyPr/>
          <a:lstStyle/>
          <a:p>
            <a:fld id="{CBEC1F59-BB4B-4784-8664-3AC87AB347BD}" type="datetimeFigureOut">
              <a:rPr lang="en-US" smtClean="0"/>
              <a:t>11/19/2021</a:t>
            </a:fld>
            <a:endParaRPr lang="en-US" dirty="0"/>
          </a:p>
        </p:txBody>
      </p:sp>
      <p:sp>
        <p:nvSpPr>
          <p:cNvPr id="5" name="Footer Placeholder 4">
            <a:extLst>
              <a:ext uri="{FF2B5EF4-FFF2-40B4-BE49-F238E27FC236}">
                <a16:creationId xmlns:a16="http://schemas.microsoft.com/office/drawing/2014/main" id="{ED2D5095-D260-4195-AF25-1997C77823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AD16BB-4226-4AFC-ADF9-6560B3EA7544}"/>
              </a:ext>
            </a:extLst>
          </p:cNvPr>
          <p:cNvSpPr>
            <a:spLocks noGrp="1"/>
          </p:cNvSpPr>
          <p:nvPr>
            <p:ph type="sldNum" sz="quarter" idx="12"/>
          </p:nvPr>
        </p:nvSpPr>
        <p:spPr/>
        <p:txBody>
          <a:bodyPr/>
          <a:lstStyle/>
          <a:p>
            <a:fld id="{AC05DB91-2A80-4119-A5DC-480923E7242C}" type="slidenum">
              <a:rPr lang="en-US" smtClean="0"/>
              <a:t>‹#›</a:t>
            </a:fld>
            <a:endParaRPr lang="en-US" dirty="0"/>
          </a:p>
        </p:txBody>
      </p:sp>
    </p:spTree>
    <p:extLst>
      <p:ext uri="{BB962C8B-B14F-4D97-AF65-F5344CB8AC3E}">
        <p14:creationId xmlns:p14="http://schemas.microsoft.com/office/powerpoint/2010/main" val="3909756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579E42-3104-4FBB-B189-7C396CA0A4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AFECC1-61DE-4703-A4A6-9282D679C5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36E4A-A3F2-4221-B31B-0C01584207DD}"/>
              </a:ext>
            </a:extLst>
          </p:cNvPr>
          <p:cNvSpPr>
            <a:spLocks noGrp="1"/>
          </p:cNvSpPr>
          <p:nvPr>
            <p:ph type="dt" sz="half" idx="10"/>
          </p:nvPr>
        </p:nvSpPr>
        <p:spPr/>
        <p:txBody>
          <a:bodyPr/>
          <a:lstStyle/>
          <a:p>
            <a:fld id="{CBEC1F59-BB4B-4784-8664-3AC87AB347BD}" type="datetimeFigureOut">
              <a:rPr lang="en-US" smtClean="0"/>
              <a:t>11/19/2021</a:t>
            </a:fld>
            <a:endParaRPr lang="en-US" dirty="0"/>
          </a:p>
        </p:txBody>
      </p:sp>
      <p:sp>
        <p:nvSpPr>
          <p:cNvPr id="5" name="Footer Placeholder 4">
            <a:extLst>
              <a:ext uri="{FF2B5EF4-FFF2-40B4-BE49-F238E27FC236}">
                <a16:creationId xmlns:a16="http://schemas.microsoft.com/office/drawing/2014/main" id="{081470E4-E503-4A1D-B90B-0511476B07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B75AB3A-088A-4BB4-B542-DAE296B11762}"/>
              </a:ext>
            </a:extLst>
          </p:cNvPr>
          <p:cNvSpPr>
            <a:spLocks noGrp="1"/>
          </p:cNvSpPr>
          <p:nvPr>
            <p:ph type="sldNum" sz="quarter" idx="12"/>
          </p:nvPr>
        </p:nvSpPr>
        <p:spPr/>
        <p:txBody>
          <a:bodyPr/>
          <a:lstStyle/>
          <a:p>
            <a:fld id="{AC05DB91-2A80-4119-A5DC-480923E7242C}" type="slidenum">
              <a:rPr lang="en-US" smtClean="0"/>
              <a:t>‹#›</a:t>
            </a:fld>
            <a:endParaRPr lang="en-US" dirty="0"/>
          </a:p>
        </p:txBody>
      </p:sp>
    </p:spTree>
    <p:extLst>
      <p:ext uri="{BB962C8B-B14F-4D97-AF65-F5344CB8AC3E}">
        <p14:creationId xmlns:p14="http://schemas.microsoft.com/office/powerpoint/2010/main" val="707347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38"/>
        <p:cNvGrpSpPr/>
        <p:nvPr/>
      </p:nvGrpSpPr>
      <p:grpSpPr>
        <a:xfrm>
          <a:off x="0" y="0"/>
          <a:ext cx="0" cy="0"/>
          <a:chOff x="0" y="0"/>
          <a:chExt cx="0" cy="0"/>
        </a:xfrm>
      </p:grpSpPr>
      <p:sp>
        <p:nvSpPr>
          <p:cNvPr id="39" name="Google Shape;39;p43"/>
          <p:cNvSpPr/>
          <p:nvPr/>
        </p:nvSpPr>
        <p:spPr>
          <a:xfrm>
            <a:off x="-27600" y="-82800"/>
            <a:ext cx="12280800" cy="694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Arial"/>
              <a:ea typeface="Arial"/>
              <a:cs typeface="Arial"/>
              <a:sym typeface="Arial"/>
            </a:endParaRPr>
          </a:p>
        </p:txBody>
      </p:sp>
      <p:pic>
        <p:nvPicPr>
          <p:cNvPr id="40" name="Google Shape;40;p43"/>
          <p:cNvPicPr preferRelativeResize="0"/>
          <p:nvPr/>
        </p:nvPicPr>
        <p:blipFill rotWithShape="1">
          <a:blip r:embed="rId2">
            <a:alphaModFix/>
          </a:blip>
          <a:srcRect t="-17496" r="-2446" b="29969"/>
          <a:stretch/>
        </p:blipFill>
        <p:spPr>
          <a:xfrm>
            <a:off x="2851801" y="3272633"/>
            <a:ext cx="8626633" cy="3585368"/>
          </a:xfrm>
          <a:prstGeom prst="rect">
            <a:avLst/>
          </a:prstGeom>
          <a:noFill/>
          <a:ln>
            <a:noFill/>
          </a:ln>
        </p:spPr>
      </p:pic>
      <p:pic>
        <p:nvPicPr>
          <p:cNvPr id="41" name="Google Shape;41;p43"/>
          <p:cNvPicPr preferRelativeResize="0"/>
          <p:nvPr/>
        </p:nvPicPr>
        <p:blipFill rotWithShape="1">
          <a:blip r:embed="rId2">
            <a:alphaModFix/>
          </a:blip>
          <a:srcRect l="-16011" t="-41084" r="13563" b="39665"/>
          <a:stretch/>
        </p:blipFill>
        <p:spPr>
          <a:xfrm rot="10800000" flipH="1">
            <a:off x="3686601" y="-95434"/>
            <a:ext cx="8626633" cy="4154667"/>
          </a:xfrm>
          <a:prstGeom prst="rect">
            <a:avLst/>
          </a:prstGeom>
          <a:noFill/>
          <a:ln>
            <a:noFill/>
          </a:ln>
        </p:spPr>
      </p:pic>
      <p:pic>
        <p:nvPicPr>
          <p:cNvPr id="42" name="Google Shape;42;p43"/>
          <p:cNvPicPr preferRelativeResize="0"/>
          <p:nvPr/>
        </p:nvPicPr>
        <p:blipFill rotWithShape="1">
          <a:blip r:embed="rId2">
            <a:alphaModFix/>
          </a:blip>
          <a:srcRect l="57885" t="8301" r="-17059" b="-24906"/>
          <a:stretch/>
        </p:blipFill>
        <p:spPr>
          <a:xfrm rot="10800000" flipH="1">
            <a:off x="-36533" y="2030301"/>
            <a:ext cx="4823967" cy="4624500"/>
          </a:xfrm>
          <a:prstGeom prst="rect">
            <a:avLst/>
          </a:prstGeom>
          <a:noFill/>
          <a:ln>
            <a:noFill/>
          </a:ln>
        </p:spPr>
      </p:pic>
      <p:sp>
        <p:nvSpPr>
          <p:cNvPr id="44" name="Google Shape;44;p43"/>
          <p:cNvSpPr txBox="1"/>
          <p:nvPr/>
        </p:nvSpPr>
        <p:spPr>
          <a:xfrm>
            <a:off x="8252811" y="6406400"/>
            <a:ext cx="4000000" cy="4516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s-ES" sz="1100" b="0" i="0" u="none" strike="noStrike" cap="none" dirty="0">
                <a:solidFill>
                  <a:srgbClr val="595959"/>
                </a:solidFill>
                <a:latin typeface="Helvetica Neue"/>
                <a:ea typeface="Helvetica Neue"/>
                <a:cs typeface="Helvetica Neue"/>
                <a:sym typeface="Helvetica Neue"/>
              </a:rPr>
              <a:t>www.dor.org/synod</a:t>
            </a:r>
            <a:endParaRPr sz="1100" b="0" i="0" u="none" strike="noStrike" cap="none" dirty="0">
              <a:solidFill>
                <a:srgbClr val="595959"/>
              </a:solidFill>
              <a:latin typeface="Helvetica Neue"/>
              <a:ea typeface="Helvetica Neue"/>
              <a:cs typeface="Helvetica Neue"/>
              <a:sym typeface="Helvetica Neue"/>
            </a:endParaRPr>
          </a:p>
        </p:txBody>
      </p:sp>
      <p:sp>
        <p:nvSpPr>
          <p:cNvPr id="45" name="Google Shape;45;p43"/>
          <p:cNvSpPr txBox="1">
            <a:spLocks noGrp="1"/>
          </p:cNvSpPr>
          <p:nvPr>
            <p:ph type="title"/>
          </p:nvPr>
        </p:nvSpPr>
        <p:spPr>
          <a:xfrm>
            <a:off x="167" y="1689200"/>
            <a:ext cx="12192000" cy="22724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DE8F32"/>
              </a:buClr>
              <a:buSzPts val="9300"/>
              <a:buFont typeface="Helvetica Neue"/>
              <a:buNone/>
              <a:defRPr sz="12400">
                <a:solidFill>
                  <a:srgbClr val="DE8F32"/>
                </a:solidFill>
                <a:latin typeface="Helvetica Neue"/>
                <a:ea typeface="Helvetica Neue"/>
                <a:cs typeface="Helvetica Neue"/>
                <a:sym typeface="Helvetica Neue"/>
              </a:defRPr>
            </a:lvl1pPr>
            <a:lvl2pPr lvl="1"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2pPr>
            <a:lvl3pPr lvl="2"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3pPr>
            <a:lvl4pPr lvl="3"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4pPr>
            <a:lvl5pPr lvl="4"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5pPr>
            <a:lvl6pPr lvl="5"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6pPr>
            <a:lvl7pPr lvl="6"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7pPr>
            <a:lvl8pPr lvl="7"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8pPr>
            <a:lvl9pPr lvl="8"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9pPr>
          </a:lstStyle>
          <a:p>
            <a:endParaRPr/>
          </a:p>
        </p:txBody>
      </p:sp>
      <p:sp>
        <p:nvSpPr>
          <p:cNvPr id="46" name="Google Shape;46;p43"/>
          <p:cNvSpPr txBox="1">
            <a:spLocks noGrp="1"/>
          </p:cNvSpPr>
          <p:nvPr>
            <p:ph type="subTitle" idx="1"/>
          </p:nvPr>
        </p:nvSpPr>
        <p:spPr>
          <a:xfrm>
            <a:off x="3134200" y="4063200"/>
            <a:ext cx="5923600" cy="740400"/>
          </a:xfrm>
          <a:prstGeom prst="rect">
            <a:avLst/>
          </a:prstGeom>
          <a:noFill/>
          <a:ln>
            <a:noFill/>
          </a:ln>
        </p:spPr>
        <p:txBody>
          <a:bodyPr spcFirstLastPara="1" wrap="square" lIns="91425" tIns="91425" rIns="91425" bIns="91425" anchor="b" anchorCtr="0">
            <a:normAutofit/>
          </a:bodyPr>
          <a:lstStyle>
            <a:lvl1pPr lvl="0" algn="ctr">
              <a:lnSpc>
                <a:spcPct val="115000"/>
              </a:lnSpc>
              <a:spcBef>
                <a:spcPts val="0"/>
              </a:spcBef>
              <a:spcAft>
                <a:spcPts val="0"/>
              </a:spcAft>
              <a:buClr>
                <a:srgbClr val="DE8F32"/>
              </a:buClr>
              <a:buSzPts val="2200"/>
              <a:buFont typeface="Helvetica Neue"/>
              <a:buNone/>
              <a:defRPr sz="2933">
                <a:solidFill>
                  <a:srgbClr val="DE8F32"/>
                </a:solidFill>
                <a:latin typeface="Helvetica Neue"/>
                <a:ea typeface="Helvetica Neue"/>
                <a:cs typeface="Helvetica Neue"/>
                <a:sym typeface="Helvetica Neue"/>
              </a:defRPr>
            </a:lvl1pPr>
            <a:lvl2pPr lvl="1"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2pPr>
            <a:lvl3pPr lvl="2"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3pPr>
            <a:lvl4pPr lvl="3"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4pPr>
            <a:lvl5pPr lvl="4"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5pPr>
            <a:lvl6pPr lvl="5"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6pPr>
            <a:lvl7pPr lvl="6"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7pPr>
            <a:lvl8pPr lvl="7"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8pPr>
            <a:lvl9pPr lvl="8"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537811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ver" type="title">
  <p:cSld name="Cover">
    <p:bg>
      <p:bgPr>
        <a:solidFill>
          <a:srgbClr val="E52330"/>
        </a:solidFill>
        <a:effectLst/>
      </p:bgPr>
    </p:bg>
    <p:spTree>
      <p:nvGrpSpPr>
        <p:cNvPr id="1" name="Shape 12"/>
        <p:cNvGrpSpPr/>
        <p:nvPr/>
      </p:nvGrpSpPr>
      <p:grpSpPr>
        <a:xfrm>
          <a:off x="0" y="0"/>
          <a:ext cx="0" cy="0"/>
          <a:chOff x="0" y="0"/>
          <a:chExt cx="0" cy="0"/>
        </a:xfrm>
      </p:grpSpPr>
      <p:sp>
        <p:nvSpPr>
          <p:cNvPr id="13" name="Google Shape;13;p38"/>
          <p:cNvSpPr/>
          <p:nvPr/>
        </p:nvSpPr>
        <p:spPr>
          <a:xfrm>
            <a:off x="-105767" y="-70533"/>
            <a:ext cx="12411200" cy="70168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Arial"/>
              <a:ea typeface="Arial"/>
              <a:cs typeface="Arial"/>
              <a:sym typeface="Arial"/>
            </a:endParaRPr>
          </a:p>
        </p:txBody>
      </p:sp>
      <p:sp>
        <p:nvSpPr>
          <p:cNvPr id="14" name="Google Shape;14;p38"/>
          <p:cNvSpPr txBox="1">
            <a:spLocks noGrp="1"/>
          </p:cNvSpPr>
          <p:nvPr>
            <p:ph type="title"/>
          </p:nvPr>
        </p:nvSpPr>
        <p:spPr>
          <a:xfrm>
            <a:off x="540000" y="2386800"/>
            <a:ext cx="10968400" cy="12980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DE8F32"/>
              </a:buClr>
              <a:buSzPts val="4400"/>
              <a:buFont typeface="Helvetica Neue"/>
              <a:buNone/>
              <a:defRPr sz="5867">
                <a:solidFill>
                  <a:srgbClr val="DE8F32"/>
                </a:solidFill>
                <a:latin typeface="Helvetica Neue"/>
                <a:ea typeface="Helvetica Neue"/>
                <a:cs typeface="Helvetica Neue"/>
                <a:sym typeface="Helvetica Neue"/>
              </a:defRPr>
            </a:lvl1pPr>
            <a:lvl2pPr lvl="1" algn="ctr">
              <a:lnSpc>
                <a:spcPct val="100000"/>
              </a:lnSpc>
              <a:spcBef>
                <a:spcPts val="0"/>
              </a:spcBef>
              <a:spcAft>
                <a:spcPts val="0"/>
              </a:spcAft>
              <a:buClr>
                <a:srgbClr val="DE8F32"/>
              </a:buClr>
              <a:buSzPts val="4400"/>
              <a:buNone/>
              <a:defRPr sz="5867">
                <a:solidFill>
                  <a:srgbClr val="DE8F32"/>
                </a:solidFill>
              </a:defRPr>
            </a:lvl2pPr>
            <a:lvl3pPr lvl="2" algn="ctr">
              <a:lnSpc>
                <a:spcPct val="100000"/>
              </a:lnSpc>
              <a:spcBef>
                <a:spcPts val="0"/>
              </a:spcBef>
              <a:spcAft>
                <a:spcPts val="0"/>
              </a:spcAft>
              <a:buClr>
                <a:srgbClr val="DE8F32"/>
              </a:buClr>
              <a:buSzPts val="4400"/>
              <a:buNone/>
              <a:defRPr sz="5867">
                <a:solidFill>
                  <a:srgbClr val="DE8F32"/>
                </a:solidFill>
              </a:defRPr>
            </a:lvl3pPr>
            <a:lvl4pPr lvl="3" algn="ctr">
              <a:lnSpc>
                <a:spcPct val="100000"/>
              </a:lnSpc>
              <a:spcBef>
                <a:spcPts val="0"/>
              </a:spcBef>
              <a:spcAft>
                <a:spcPts val="0"/>
              </a:spcAft>
              <a:buClr>
                <a:srgbClr val="DE8F32"/>
              </a:buClr>
              <a:buSzPts val="4400"/>
              <a:buNone/>
              <a:defRPr sz="5867">
                <a:solidFill>
                  <a:srgbClr val="DE8F32"/>
                </a:solidFill>
              </a:defRPr>
            </a:lvl4pPr>
            <a:lvl5pPr lvl="4" algn="ctr">
              <a:lnSpc>
                <a:spcPct val="100000"/>
              </a:lnSpc>
              <a:spcBef>
                <a:spcPts val="0"/>
              </a:spcBef>
              <a:spcAft>
                <a:spcPts val="0"/>
              </a:spcAft>
              <a:buClr>
                <a:srgbClr val="DE8F32"/>
              </a:buClr>
              <a:buSzPts val="4400"/>
              <a:buNone/>
              <a:defRPr sz="5867">
                <a:solidFill>
                  <a:srgbClr val="DE8F32"/>
                </a:solidFill>
              </a:defRPr>
            </a:lvl5pPr>
            <a:lvl6pPr lvl="5" algn="ctr">
              <a:lnSpc>
                <a:spcPct val="100000"/>
              </a:lnSpc>
              <a:spcBef>
                <a:spcPts val="0"/>
              </a:spcBef>
              <a:spcAft>
                <a:spcPts val="0"/>
              </a:spcAft>
              <a:buClr>
                <a:srgbClr val="DE8F32"/>
              </a:buClr>
              <a:buSzPts val="4400"/>
              <a:buNone/>
              <a:defRPr sz="5867">
                <a:solidFill>
                  <a:srgbClr val="DE8F32"/>
                </a:solidFill>
              </a:defRPr>
            </a:lvl6pPr>
            <a:lvl7pPr lvl="6" algn="ctr">
              <a:lnSpc>
                <a:spcPct val="100000"/>
              </a:lnSpc>
              <a:spcBef>
                <a:spcPts val="0"/>
              </a:spcBef>
              <a:spcAft>
                <a:spcPts val="0"/>
              </a:spcAft>
              <a:buClr>
                <a:srgbClr val="DE8F32"/>
              </a:buClr>
              <a:buSzPts val="4400"/>
              <a:buNone/>
              <a:defRPr sz="5867">
                <a:solidFill>
                  <a:srgbClr val="DE8F32"/>
                </a:solidFill>
              </a:defRPr>
            </a:lvl7pPr>
            <a:lvl8pPr lvl="7" algn="ctr">
              <a:lnSpc>
                <a:spcPct val="100000"/>
              </a:lnSpc>
              <a:spcBef>
                <a:spcPts val="0"/>
              </a:spcBef>
              <a:spcAft>
                <a:spcPts val="0"/>
              </a:spcAft>
              <a:buClr>
                <a:srgbClr val="DE8F32"/>
              </a:buClr>
              <a:buSzPts val="4400"/>
              <a:buNone/>
              <a:defRPr sz="5867">
                <a:solidFill>
                  <a:srgbClr val="DE8F32"/>
                </a:solidFill>
              </a:defRPr>
            </a:lvl8pPr>
            <a:lvl9pPr lvl="8" algn="ctr">
              <a:lnSpc>
                <a:spcPct val="100000"/>
              </a:lnSpc>
              <a:spcBef>
                <a:spcPts val="0"/>
              </a:spcBef>
              <a:spcAft>
                <a:spcPts val="0"/>
              </a:spcAft>
              <a:buClr>
                <a:srgbClr val="DE8F32"/>
              </a:buClr>
              <a:buSzPts val="4400"/>
              <a:buNone/>
              <a:defRPr sz="5867">
                <a:solidFill>
                  <a:srgbClr val="DE8F32"/>
                </a:solidFill>
              </a:defRPr>
            </a:lvl9pPr>
          </a:lstStyle>
          <a:p>
            <a:endParaRPr/>
          </a:p>
        </p:txBody>
      </p:sp>
      <p:sp>
        <p:nvSpPr>
          <p:cNvPr id="15" name="Google Shape;15;p38"/>
          <p:cNvSpPr txBox="1">
            <a:spLocks noGrp="1"/>
          </p:cNvSpPr>
          <p:nvPr>
            <p:ph type="subTitle" idx="1"/>
          </p:nvPr>
        </p:nvSpPr>
        <p:spPr>
          <a:xfrm>
            <a:off x="2983000" y="3807440"/>
            <a:ext cx="6082400" cy="6608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rgbClr val="DE8F32"/>
              </a:buClr>
              <a:buSzPts val="2200"/>
              <a:buFont typeface="Helvetica Neue Light"/>
              <a:buNone/>
              <a:defRPr sz="2933">
                <a:solidFill>
                  <a:srgbClr val="DE8F32"/>
                </a:solidFill>
                <a:latin typeface="Helvetica Neue Light"/>
                <a:ea typeface="Helvetica Neue Light"/>
                <a:cs typeface="Helvetica Neue Light"/>
                <a:sym typeface="Helvetica Neue Light"/>
              </a:defRPr>
            </a:lvl1pPr>
            <a:lvl2pPr lvl="1"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2pPr>
            <a:lvl3pPr lvl="2"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3pPr>
            <a:lvl4pPr lvl="3"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4pPr>
            <a:lvl5pPr lvl="4"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5pPr>
            <a:lvl6pPr lvl="5"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6pPr>
            <a:lvl7pPr lvl="6"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7pPr>
            <a:lvl8pPr lvl="7"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8pPr>
            <a:lvl9pPr lvl="8"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9pPr>
          </a:lstStyle>
          <a:p>
            <a:endParaRPr/>
          </a:p>
        </p:txBody>
      </p:sp>
      <p:sp>
        <p:nvSpPr>
          <p:cNvPr id="16" name="Google Shape;16;p38"/>
          <p:cNvSpPr txBox="1">
            <a:spLocks noGrp="1"/>
          </p:cNvSpPr>
          <p:nvPr>
            <p:ph type="subTitle" idx="2"/>
          </p:nvPr>
        </p:nvSpPr>
        <p:spPr>
          <a:xfrm>
            <a:off x="4278800" y="5054667"/>
            <a:ext cx="3490800" cy="4460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1pPr>
            <a:lvl2pPr lvl="1"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2pPr>
            <a:lvl3pPr lvl="2"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3pPr>
            <a:lvl4pPr lvl="3"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4pPr>
            <a:lvl5pPr lvl="4"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5pPr>
            <a:lvl6pPr lvl="5"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6pPr>
            <a:lvl7pPr lvl="6"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7pPr>
            <a:lvl8pPr lvl="7"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8pPr>
            <a:lvl9pPr lvl="8"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805221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and text" type="tx">
  <p:cSld name="Photo and text">
    <p:spTree>
      <p:nvGrpSpPr>
        <p:cNvPr id="1" name="Shape 17"/>
        <p:cNvGrpSpPr/>
        <p:nvPr/>
      </p:nvGrpSpPr>
      <p:grpSpPr>
        <a:xfrm>
          <a:off x="0" y="0"/>
          <a:ext cx="0" cy="0"/>
          <a:chOff x="0" y="0"/>
          <a:chExt cx="0" cy="0"/>
        </a:xfrm>
      </p:grpSpPr>
      <p:sp>
        <p:nvSpPr>
          <p:cNvPr id="18" name="Google Shape;18;p39"/>
          <p:cNvSpPr/>
          <p:nvPr/>
        </p:nvSpPr>
        <p:spPr>
          <a:xfrm>
            <a:off x="0" y="-33"/>
            <a:ext cx="6100000" cy="6858000"/>
          </a:xfrm>
          <a:prstGeom prst="rect">
            <a:avLst/>
          </a:prstGeom>
          <a:solidFill>
            <a:srgbClr val="B7B7B7"/>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Put the </a:t>
            </a:r>
            <a:r>
              <a:rPr lang="es-ES" sz="1600" b="0" i="0" u="none" strike="noStrike" cap="none" dirty="0" err="1">
                <a:solidFill>
                  <a:srgbClr val="000000"/>
                </a:solidFill>
                <a:latin typeface="Helvetica Neue"/>
                <a:ea typeface="Helvetica Neue"/>
                <a:cs typeface="Helvetica Neue"/>
                <a:sym typeface="Helvetica Neue"/>
              </a:rPr>
              <a:t>photo</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over</a:t>
            </a:r>
            <a:r>
              <a:rPr lang="es-ES" sz="1600" b="0" i="0" u="none" strike="noStrike" cap="none" dirty="0">
                <a:solidFill>
                  <a:srgbClr val="000000"/>
                </a:solidFill>
                <a:latin typeface="Helvetica Neue"/>
                <a:ea typeface="Helvetica Neue"/>
                <a:cs typeface="Helvetica Neue"/>
                <a:sym typeface="Helvetica Neue"/>
              </a:rPr>
              <a:t> this grey </a:t>
            </a:r>
            <a:r>
              <a:rPr lang="es-ES" sz="1600" b="0" i="0" u="none" strike="noStrike" cap="none" dirty="0" err="1">
                <a:solidFill>
                  <a:srgbClr val="000000"/>
                </a:solidFill>
                <a:latin typeface="Helvetica Neue"/>
                <a:ea typeface="Helvetica Neue"/>
                <a:cs typeface="Helvetica Neue"/>
                <a:sym typeface="Helvetica Neue"/>
              </a:rPr>
              <a:t>rectangle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If </a:t>
            </a:r>
            <a:r>
              <a:rPr lang="es-ES" sz="1600" b="0" i="0" u="none" strike="noStrike" cap="none" dirty="0" err="1">
                <a:solidFill>
                  <a:srgbClr val="000000"/>
                </a:solidFill>
                <a:latin typeface="Helvetica Neue"/>
                <a:ea typeface="Helvetica Neue"/>
                <a:cs typeface="Helvetica Neue"/>
                <a:sym typeface="Helvetica Neue"/>
              </a:rPr>
              <a:t>necessary</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cut</a:t>
            </a:r>
            <a:r>
              <a:rPr lang="es-ES" sz="1600" b="0" i="0" u="none" strike="noStrike" cap="none" dirty="0">
                <a:solidFill>
                  <a:srgbClr val="000000"/>
                </a:solidFill>
                <a:latin typeface="Helvetica Neue"/>
                <a:ea typeface="Helvetica Neue"/>
                <a:cs typeface="Helvetica Neue"/>
                <a:sym typeface="Helvetica Neue"/>
              </a:rPr>
              <a:t> it </a:t>
            </a:r>
            <a:r>
              <a:rPr lang="es-ES" sz="1600" b="0" i="0" u="none" strike="noStrike" cap="none" dirty="0" err="1">
                <a:solidFill>
                  <a:srgbClr val="000000"/>
                </a:solidFill>
                <a:latin typeface="Helvetica Neue"/>
                <a:ea typeface="Helvetica Neue"/>
                <a:cs typeface="Helvetica Neue"/>
                <a:sym typeface="Helvetica Neue"/>
              </a:rPr>
              <a:t>following</a:t>
            </a:r>
            <a:r>
              <a:rPr lang="es-ES" sz="1600" b="0" i="0" u="none" strike="noStrike" cap="none" dirty="0">
                <a:solidFill>
                  <a:srgbClr val="000000"/>
                </a:solidFill>
                <a:latin typeface="Helvetica Neue"/>
                <a:ea typeface="Helvetica Neue"/>
                <a:cs typeface="Helvetica Neue"/>
                <a:sym typeface="Helvetica Neue"/>
              </a:rPr>
              <a:t> the </a:t>
            </a:r>
            <a:r>
              <a:rPr lang="es-ES" sz="1600" b="0" i="0" u="none" strike="noStrike" cap="none" dirty="0" err="1">
                <a:solidFill>
                  <a:srgbClr val="000000"/>
                </a:solidFill>
                <a:latin typeface="Helvetica Neue"/>
                <a:ea typeface="Helvetica Neue"/>
                <a:cs typeface="Helvetica Neue"/>
                <a:sym typeface="Helvetica Neue"/>
              </a:rPr>
              <a:t>rectangle’s</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size</a:t>
            </a:r>
            <a:r>
              <a:rPr lang="es-ES" sz="1600" b="0" i="0" u="none" strike="noStrike" cap="none" dirty="0">
                <a:solidFill>
                  <a:srgbClr val="000000"/>
                </a:solidFill>
                <a:latin typeface="Helvetica Neue"/>
                <a:ea typeface="Helvetica Neue"/>
                <a:cs typeface="Helvetica Neue"/>
                <a:sym typeface="Helvetica Neue"/>
              </a:rPr>
              <a:t>.</a:t>
            </a:r>
            <a:endParaRPr sz="1333" b="0" i="0" u="none" strike="noStrike" cap="none" dirty="0">
              <a:solidFill>
                <a:srgbClr val="000000"/>
              </a:solidFill>
              <a:latin typeface="Helvetica Neue"/>
              <a:ea typeface="Helvetica Neue"/>
              <a:cs typeface="Helvetica Neue"/>
              <a:sym typeface="Helvetica Neue"/>
            </a:endParaRPr>
          </a:p>
        </p:txBody>
      </p:sp>
      <p:sp>
        <p:nvSpPr>
          <p:cNvPr id="19" name="Google Shape;19;p39"/>
          <p:cNvSpPr txBox="1">
            <a:spLocks noGrp="1"/>
          </p:cNvSpPr>
          <p:nvPr>
            <p:ph type="body" idx="1"/>
          </p:nvPr>
        </p:nvSpPr>
        <p:spPr>
          <a:xfrm>
            <a:off x="6505400" y="2115567"/>
            <a:ext cx="3755200" cy="24328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9pPr>
          </a:lstStyle>
          <a:p>
            <a:endParaRPr/>
          </a:p>
        </p:txBody>
      </p:sp>
      <p:sp>
        <p:nvSpPr>
          <p:cNvPr id="20" name="Google Shape;20;p39"/>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3610813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and two columns text">
  <p:cSld name="Photo and two columns text">
    <p:spTree>
      <p:nvGrpSpPr>
        <p:cNvPr id="1" name="Shape 21"/>
        <p:cNvGrpSpPr/>
        <p:nvPr/>
      </p:nvGrpSpPr>
      <p:grpSpPr>
        <a:xfrm>
          <a:off x="0" y="0"/>
          <a:ext cx="0" cy="0"/>
          <a:chOff x="0" y="0"/>
          <a:chExt cx="0" cy="0"/>
        </a:xfrm>
      </p:grpSpPr>
      <p:sp>
        <p:nvSpPr>
          <p:cNvPr id="22" name="Google Shape;22;p40"/>
          <p:cNvSpPr txBox="1">
            <a:spLocks noGrp="1"/>
          </p:cNvSpPr>
          <p:nvPr>
            <p:ph type="title"/>
          </p:nvPr>
        </p:nvSpPr>
        <p:spPr>
          <a:xfrm>
            <a:off x="368400" y="1637300"/>
            <a:ext cx="6403600" cy="849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9pPr>
          </a:lstStyle>
          <a:p>
            <a:endParaRPr/>
          </a:p>
        </p:txBody>
      </p:sp>
      <p:sp>
        <p:nvSpPr>
          <p:cNvPr id="23" name="Google Shape;23;p40"/>
          <p:cNvSpPr txBox="1">
            <a:spLocks noGrp="1"/>
          </p:cNvSpPr>
          <p:nvPr>
            <p:ph type="body" idx="1"/>
          </p:nvPr>
        </p:nvSpPr>
        <p:spPr>
          <a:xfrm>
            <a:off x="3779667" y="2595533"/>
            <a:ext cx="2992400" cy="28364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9pPr>
          </a:lstStyle>
          <a:p>
            <a:endParaRPr/>
          </a:p>
        </p:txBody>
      </p:sp>
      <p:sp>
        <p:nvSpPr>
          <p:cNvPr id="24" name="Google Shape;24;p40"/>
          <p:cNvSpPr/>
          <p:nvPr/>
        </p:nvSpPr>
        <p:spPr>
          <a:xfrm>
            <a:off x="7064500" y="0"/>
            <a:ext cx="5127600" cy="6858000"/>
          </a:xfrm>
          <a:prstGeom prst="rect">
            <a:avLst/>
          </a:prstGeom>
          <a:solidFill>
            <a:srgbClr val="B7B7B7"/>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s-ES" sz="1600" b="0" i="0" u="none" strike="noStrike" cap="none" dirty="0">
                <a:solidFill>
                  <a:schemeClr val="dk1"/>
                </a:solidFill>
                <a:latin typeface="Helvetica Neue"/>
                <a:ea typeface="Helvetica Neue"/>
                <a:cs typeface="Helvetica Neue"/>
                <a:sym typeface="Helvetica Neue"/>
              </a:rPr>
              <a:t>Put the </a:t>
            </a:r>
            <a:r>
              <a:rPr lang="es-ES" sz="1600" b="0" i="0" u="none" strike="noStrike" cap="none" dirty="0" err="1">
                <a:solidFill>
                  <a:schemeClr val="dk1"/>
                </a:solidFill>
                <a:latin typeface="Helvetica Neue"/>
                <a:ea typeface="Helvetica Neue"/>
                <a:cs typeface="Helvetica Neue"/>
                <a:sym typeface="Helvetica Neue"/>
              </a:rPr>
              <a:t>photo</a:t>
            </a:r>
            <a:r>
              <a:rPr lang="es-ES" sz="1600" b="0" i="0" u="none" strike="noStrike" cap="none" dirty="0">
                <a:solidFill>
                  <a:schemeClr val="dk1"/>
                </a:solidFill>
                <a:latin typeface="Helvetica Neue"/>
                <a:ea typeface="Helvetica Neue"/>
                <a:cs typeface="Helvetica Neue"/>
                <a:sym typeface="Helvetica Neue"/>
              </a:rPr>
              <a:t> </a:t>
            </a:r>
            <a:r>
              <a:rPr lang="es-ES" sz="1600" b="0" i="0" u="none" strike="noStrike" cap="none" dirty="0" err="1">
                <a:solidFill>
                  <a:schemeClr val="dk1"/>
                </a:solidFill>
                <a:latin typeface="Helvetica Neue"/>
                <a:ea typeface="Helvetica Neue"/>
                <a:cs typeface="Helvetica Neue"/>
                <a:sym typeface="Helvetica Neue"/>
              </a:rPr>
              <a:t>over</a:t>
            </a:r>
            <a:r>
              <a:rPr lang="es-ES" sz="1600" b="0" i="0" u="none" strike="noStrike" cap="none" dirty="0">
                <a:solidFill>
                  <a:schemeClr val="dk1"/>
                </a:solidFill>
                <a:latin typeface="Helvetica Neue"/>
                <a:ea typeface="Helvetica Neue"/>
                <a:cs typeface="Helvetica Neue"/>
                <a:sym typeface="Helvetica Neue"/>
              </a:rPr>
              <a:t> this grey </a:t>
            </a:r>
            <a:r>
              <a:rPr lang="es-ES" sz="1600" b="0" i="0" u="none" strike="noStrike" cap="none" dirty="0" err="1">
                <a:solidFill>
                  <a:schemeClr val="dk1"/>
                </a:solidFill>
                <a:latin typeface="Helvetica Neue"/>
                <a:ea typeface="Helvetica Neue"/>
                <a:cs typeface="Helvetica Neue"/>
                <a:sym typeface="Helvetica Neue"/>
              </a:rPr>
              <a:t>rectangle</a:t>
            </a:r>
            <a:r>
              <a:rPr lang="es-ES" sz="1600" b="0" i="0" u="none" strike="noStrike" cap="none" dirty="0">
                <a:solidFill>
                  <a:schemeClr val="dk1"/>
                </a:solidFill>
                <a:latin typeface="Helvetica Neue"/>
                <a:ea typeface="Helvetica Neue"/>
                <a:cs typeface="Helvetica Neue"/>
                <a:sym typeface="Helvetica Neue"/>
              </a:rPr>
              <a:t>.</a:t>
            </a:r>
            <a:endParaRPr sz="1600" b="0" i="0" u="none" strike="noStrike" cap="none" dirty="0">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dk1"/>
              </a:buClr>
              <a:buSzPts val="1100"/>
              <a:buFont typeface="Arial"/>
              <a:buNone/>
            </a:pPr>
            <a:r>
              <a:rPr lang="es-ES" sz="1600" b="0" i="0" u="none" strike="noStrike" cap="none" dirty="0">
                <a:solidFill>
                  <a:schemeClr val="dk1"/>
                </a:solidFill>
                <a:latin typeface="Helvetica Neue"/>
                <a:ea typeface="Helvetica Neue"/>
                <a:cs typeface="Helvetica Neue"/>
                <a:sym typeface="Helvetica Neue"/>
              </a:rPr>
              <a:t>If </a:t>
            </a:r>
            <a:r>
              <a:rPr lang="es-ES" sz="1600" b="0" i="0" u="none" strike="noStrike" cap="none" dirty="0" err="1">
                <a:solidFill>
                  <a:schemeClr val="dk1"/>
                </a:solidFill>
                <a:latin typeface="Helvetica Neue"/>
                <a:ea typeface="Helvetica Neue"/>
                <a:cs typeface="Helvetica Neue"/>
                <a:sym typeface="Helvetica Neue"/>
              </a:rPr>
              <a:t>necessary</a:t>
            </a:r>
            <a:r>
              <a:rPr lang="es-ES" sz="1600" b="0" i="0" u="none" strike="noStrike" cap="none" dirty="0">
                <a:solidFill>
                  <a:schemeClr val="dk1"/>
                </a:solidFill>
                <a:latin typeface="Helvetica Neue"/>
                <a:ea typeface="Helvetica Neue"/>
                <a:cs typeface="Helvetica Neue"/>
                <a:sym typeface="Helvetica Neue"/>
              </a:rPr>
              <a:t>, </a:t>
            </a:r>
            <a:r>
              <a:rPr lang="es-ES" sz="1600" b="0" i="0" u="none" strike="noStrike" cap="none" dirty="0" err="1">
                <a:solidFill>
                  <a:schemeClr val="dk1"/>
                </a:solidFill>
                <a:latin typeface="Helvetica Neue"/>
                <a:ea typeface="Helvetica Neue"/>
                <a:cs typeface="Helvetica Neue"/>
                <a:sym typeface="Helvetica Neue"/>
              </a:rPr>
              <a:t>cut</a:t>
            </a:r>
            <a:r>
              <a:rPr lang="es-ES" sz="1600" b="0" i="0" u="none" strike="noStrike" cap="none" dirty="0">
                <a:solidFill>
                  <a:schemeClr val="dk1"/>
                </a:solidFill>
                <a:latin typeface="Helvetica Neue"/>
                <a:ea typeface="Helvetica Neue"/>
                <a:cs typeface="Helvetica Neue"/>
                <a:sym typeface="Helvetica Neue"/>
              </a:rPr>
              <a:t> it </a:t>
            </a:r>
            <a:r>
              <a:rPr lang="es-ES" sz="1600" b="0" i="0" u="none" strike="noStrike" cap="none" dirty="0" err="1">
                <a:solidFill>
                  <a:schemeClr val="dk1"/>
                </a:solidFill>
                <a:latin typeface="Helvetica Neue"/>
                <a:ea typeface="Helvetica Neue"/>
                <a:cs typeface="Helvetica Neue"/>
                <a:sym typeface="Helvetica Neue"/>
              </a:rPr>
              <a:t>following</a:t>
            </a:r>
            <a:r>
              <a:rPr lang="es-ES" sz="1600" b="0" i="0" u="none" strike="noStrike" cap="none" dirty="0">
                <a:solidFill>
                  <a:schemeClr val="dk1"/>
                </a:solidFill>
                <a:latin typeface="Helvetica Neue"/>
                <a:ea typeface="Helvetica Neue"/>
                <a:cs typeface="Helvetica Neue"/>
                <a:sym typeface="Helvetica Neue"/>
              </a:rPr>
              <a:t> the </a:t>
            </a:r>
            <a:r>
              <a:rPr lang="es-ES" sz="1600" b="0" i="0" u="none" strike="noStrike" cap="none" dirty="0" err="1">
                <a:solidFill>
                  <a:schemeClr val="dk1"/>
                </a:solidFill>
                <a:latin typeface="Helvetica Neue"/>
                <a:ea typeface="Helvetica Neue"/>
                <a:cs typeface="Helvetica Neue"/>
                <a:sym typeface="Helvetica Neue"/>
              </a:rPr>
              <a:t>rectangle’s</a:t>
            </a:r>
            <a:r>
              <a:rPr lang="es-ES" sz="1600" b="0" i="0" u="none" strike="noStrike" cap="none" dirty="0">
                <a:solidFill>
                  <a:schemeClr val="dk1"/>
                </a:solidFill>
                <a:latin typeface="Helvetica Neue"/>
                <a:ea typeface="Helvetica Neue"/>
                <a:cs typeface="Helvetica Neue"/>
                <a:sym typeface="Helvetica Neue"/>
              </a:rPr>
              <a:t> </a:t>
            </a:r>
            <a:r>
              <a:rPr lang="es-ES" sz="1600" b="0" i="0" u="none" strike="noStrike" cap="none" dirty="0" err="1">
                <a:solidFill>
                  <a:schemeClr val="dk1"/>
                </a:solidFill>
                <a:latin typeface="Helvetica Neue"/>
                <a:ea typeface="Helvetica Neue"/>
                <a:cs typeface="Helvetica Neue"/>
                <a:sym typeface="Helvetica Neue"/>
              </a:rPr>
              <a:t>size</a:t>
            </a:r>
            <a:r>
              <a:rPr lang="es-ES" sz="1600" b="0" i="0" u="none" strike="noStrike" cap="none" dirty="0">
                <a:solidFill>
                  <a:schemeClr val="dk1"/>
                </a:solidFill>
                <a:latin typeface="Helvetica Neue"/>
                <a:ea typeface="Helvetica Neue"/>
                <a:cs typeface="Helvetica Neue"/>
                <a:sym typeface="Helvetica Neue"/>
              </a:rPr>
              <a:t>.</a:t>
            </a:r>
            <a:endParaRPr sz="1600" b="0" i="0" u="none" strike="noStrike" cap="none" dirty="0">
              <a:solidFill>
                <a:srgbClr val="000000"/>
              </a:solidFill>
              <a:latin typeface="Arial"/>
              <a:ea typeface="Arial"/>
              <a:cs typeface="Arial"/>
              <a:sym typeface="Arial"/>
            </a:endParaRPr>
          </a:p>
        </p:txBody>
      </p:sp>
      <p:sp>
        <p:nvSpPr>
          <p:cNvPr id="25" name="Google Shape;25;p40"/>
          <p:cNvSpPr txBox="1">
            <a:spLocks noGrp="1"/>
          </p:cNvSpPr>
          <p:nvPr>
            <p:ph type="subTitle" idx="2"/>
          </p:nvPr>
        </p:nvSpPr>
        <p:spPr>
          <a:xfrm>
            <a:off x="299700" y="158667"/>
            <a:ext cx="4336800" cy="524800"/>
          </a:xfrm>
          <a:prstGeom prst="rect">
            <a:avLst/>
          </a:prstGeom>
          <a:noFill/>
          <a:ln>
            <a:noFill/>
          </a:ln>
        </p:spPr>
        <p:txBody>
          <a:bodyPr spcFirstLastPara="1" wrap="square" lIns="91425" tIns="91425" rIns="91425" bIns="91425" anchor="t" anchorCtr="0">
            <a:normAutofit/>
          </a:bodyPr>
          <a:lstStyle>
            <a:lvl1pPr marR="0" lvl="0" algn="l">
              <a:lnSpc>
                <a:spcPct val="115000"/>
              </a:lnSpc>
              <a:spcBef>
                <a:spcPts val="0"/>
              </a:spcBef>
              <a:spcAft>
                <a:spcPts val="0"/>
              </a:spcAft>
              <a:buClr>
                <a:srgbClr val="666666"/>
              </a:buClr>
              <a:buSzPts val="1100"/>
              <a:buNone/>
              <a:defRPr sz="1467">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467"/>
            </a:lvl2pPr>
            <a:lvl3pPr lvl="2" algn="l">
              <a:lnSpc>
                <a:spcPct val="115000"/>
              </a:lnSpc>
              <a:spcBef>
                <a:spcPts val="0"/>
              </a:spcBef>
              <a:spcAft>
                <a:spcPts val="0"/>
              </a:spcAft>
              <a:buSzPts val="1100"/>
              <a:buNone/>
              <a:defRPr sz="1467"/>
            </a:lvl3pPr>
            <a:lvl4pPr lvl="3" algn="l">
              <a:lnSpc>
                <a:spcPct val="115000"/>
              </a:lnSpc>
              <a:spcBef>
                <a:spcPts val="0"/>
              </a:spcBef>
              <a:spcAft>
                <a:spcPts val="0"/>
              </a:spcAft>
              <a:buSzPts val="1100"/>
              <a:buNone/>
              <a:defRPr sz="1467"/>
            </a:lvl4pPr>
            <a:lvl5pPr lvl="4" algn="l">
              <a:lnSpc>
                <a:spcPct val="115000"/>
              </a:lnSpc>
              <a:spcBef>
                <a:spcPts val="0"/>
              </a:spcBef>
              <a:spcAft>
                <a:spcPts val="0"/>
              </a:spcAft>
              <a:buSzPts val="1100"/>
              <a:buNone/>
              <a:defRPr sz="1467"/>
            </a:lvl5pPr>
            <a:lvl6pPr lvl="5" algn="l">
              <a:lnSpc>
                <a:spcPct val="115000"/>
              </a:lnSpc>
              <a:spcBef>
                <a:spcPts val="0"/>
              </a:spcBef>
              <a:spcAft>
                <a:spcPts val="0"/>
              </a:spcAft>
              <a:buSzPts val="1100"/>
              <a:buNone/>
              <a:defRPr sz="1467"/>
            </a:lvl6pPr>
            <a:lvl7pPr lvl="6" algn="l">
              <a:lnSpc>
                <a:spcPct val="115000"/>
              </a:lnSpc>
              <a:spcBef>
                <a:spcPts val="0"/>
              </a:spcBef>
              <a:spcAft>
                <a:spcPts val="0"/>
              </a:spcAft>
              <a:buSzPts val="1100"/>
              <a:buNone/>
              <a:defRPr sz="1467"/>
            </a:lvl7pPr>
            <a:lvl8pPr lvl="7" algn="l">
              <a:lnSpc>
                <a:spcPct val="115000"/>
              </a:lnSpc>
              <a:spcBef>
                <a:spcPts val="0"/>
              </a:spcBef>
              <a:spcAft>
                <a:spcPts val="0"/>
              </a:spcAft>
              <a:buSzPts val="1100"/>
              <a:buNone/>
              <a:defRPr sz="1467"/>
            </a:lvl8pPr>
            <a:lvl9pPr lvl="8" algn="l">
              <a:lnSpc>
                <a:spcPct val="115000"/>
              </a:lnSpc>
              <a:spcBef>
                <a:spcPts val="0"/>
              </a:spcBef>
              <a:spcAft>
                <a:spcPts val="0"/>
              </a:spcAft>
              <a:buSzPts val="1100"/>
              <a:buNone/>
              <a:defRPr sz="1467"/>
            </a:lvl9pPr>
          </a:lstStyle>
          <a:p>
            <a:endParaRPr/>
          </a:p>
        </p:txBody>
      </p:sp>
      <p:sp>
        <p:nvSpPr>
          <p:cNvPr id="26" name="Google Shape;26;p40"/>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
        <p:nvSpPr>
          <p:cNvPr id="27" name="Google Shape;27;p40"/>
          <p:cNvSpPr txBox="1">
            <a:spLocks noGrp="1"/>
          </p:cNvSpPr>
          <p:nvPr>
            <p:ph type="body" idx="3"/>
          </p:nvPr>
        </p:nvSpPr>
        <p:spPr>
          <a:xfrm>
            <a:off x="368400" y="2595533"/>
            <a:ext cx="2992400" cy="28364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3343166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28"/>
        <p:cNvGrpSpPr/>
        <p:nvPr/>
      </p:nvGrpSpPr>
      <p:grpSpPr>
        <a:xfrm>
          <a:off x="0" y="0"/>
          <a:ext cx="0" cy="0"/>
          <a:chOff x="0" y="0"/>
          <a:chExt cx="0" cy="0"/>
        </a:xfrm>
      </p:grpSpPr>
      <p:sp>
        <p:nvSpPr>
          <p:cNvPr id="29" name="Google Shape;29;p4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4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a:lvl1pPr>
            <a:lvl2pPr marL="1219170" lvl="1" indent="-406390" algn="l">
              <a:lnSpc>
                <a:spcPct val="115000"/>
              </a:lnSpc>
              <a:spcBef>
                <a:spcPts val="0"/>
              </a:spcBef>
              <a:spcAft>
                <a:spcPts val="0"/>
              </a:spcAft>
              <a:buSzPts val="1200"/>
              <a:buChar char="○"/>
              <a:defRPr/>
            </a:lvl2pPr>
            <a:lvl3pPr marL="1828754" lvl="2" indent="-406390" algn="l">
              <a:lnSpc>
                <a:spcPct val="115000"/>
              </a:lnSpc>
              <a:spcBef>
                <a:spcPts val="0"/>
              </a:spcBef>
              <a:spcAft>
                <a:spcPts val="0"/>
              </a:spcAft>
              <a:buSzPts val="1200"/>
              <a:buChar char="■"/>
              <a:defRPr/>
            </a:lvl3pPr>
            <a:lvl4pPr marL="2438339" lvl="3" indent="-406390" algn="l">
              <a:lnSpc>
                <a:spcPct val="115000"/>
              </a:lnSpc>
              <a:spcBef>
                <a:spcPts val="0"/>
              </a:spcBef>
              <a:spcAft>
                <a:spcPts val="0"/>
              </a:spcAft>
              <a:buSzPts val="1200"/>
              <a:buChar char="●"/>
              <a:defRPr/>
            </a:lvl4pPr>
            <a:lvl5pPr marL="3047924" lvl="4" indent="-406390" algn="l">
              <a:lnSpc>
                <a:spcPct val="115000"/>
              </a:lnSpc>
              <a:spcBef>
                <a:spcPts val="0"/>
              </a:spcBef>
              <a:spcAft>
                <a:spcPts val="0"/>
              </a:spcAft>
              <a:buSzPts val="1200"/>
              <a:buChar char="○"/>
              <a:defRPr/>
            </a:lvl5pPr>
            <a:lvl6pPr marL="3657509" lvl="5" indent="-406390" algn="l">
              <a:lnSpc>
                <a:spcPct val="115000"/>
              </a:lnSpc>
              <a:spcBef>
                <a:spcPts val="0"/>
              </a:spcBef>
              <a:spcAft>
                <a:spcPts val="0"/>
              </a:spcAft>
              <a:buSzPts val="1200"/>
              <a:buChar char="■"/>
              <a:defRPr/>
            </a:lvl6pPr>
            <a:lvl7pPr marL="4267093" lvl="6" indent="-406390" algn="l">
              <a:lnSpc>
                <a:spcPct val="115000"/>
              </a:lnSpc>
              <a:spcBef>
                <a:spcPts val="0"/>
              </a:spcBef>
              <a:spcAft>
                <a:spcPts val="0"/>
              </a:spcAft>
              <a:buSzPts val="1200"/>
              <a:buChar char="●"/>
              <a:defRPr/>
            </a:lvl7pPr>
            <a:lvl8pPr marL="4876678" lvl="7" indent="-406390" algn="l">
              <a:lnSpc>
                <a:spcPct val="115000"/>
              </a:lnSpc>
              <a:spcBef>
                <a:spcPts val="0"/>
              </a:spcBef>
              <a:spcAft>
                <a:spcPts val="0"/>
              </a:spcAft>
              <a:buSzPts val="1200"/>
              <a:buChar char="○"/>
              <a:defRPr/>
            </a:lvl8pPr>
            <a:lvl9pPr marL="5486263" lvl="8" indent="-406390" algn="l">
              <a:lnSpc>
                <a:spcPct val="115000"/>
              </a:lnSpc>
              <a:spcBef>
                <a:spcPts val="0"/>
              </a:spcBef>
              <a:spcAft>
                <a:spcPts val="0"/>
              </a:spcAft>
              <a:buSzPts val="1200"/>
              <a:buChar char="■"/>
              <a:defRPr/>
            </a:lvl9pPr>
          </a:lstStyle>
          <a:p>
            <a:endParaRPr/>
          </a:p>
        </p:txBody>
      </p:sp>
      <p:sp>
        <p:nvSpPr>
          <p:cNvPr id="31" name="Google Shape;31;p41"/>
          <p:cNvSpPr txBox="1">
            <a:spLocks noGrp="1"/>
          </p:cNvSpPr>
          <p:nvPr>
            <p:ph type="dt" idx="10"/>
          </p:nvPr>
        </p:nvSpPr>
        <p:spPr>
          <a:xfrm>
            <a:off x="4775200" y="6305549"/>
            <a:ext cx="2844800" cy="47625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32" name="Google Shape;32;p41"/>
          <p:cNvSpPr txBox="1">
            <a:spLocks noGrp="1"/>
          </p:cNvSpPr>
          <p:nvPr>
            <p:ph type="ftr" idx="11"/>
          </p:nvPr>
        </p:nvSpPr>
        <p:spPr>
          <a:xfrm>
            <a:off x="7620000" y="6305549"/>
            <a:ext cx="3860800" cy="47625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33" name="Google Shape;33;p41"/>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79395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38"/>
        <p:cNvGrpSpPr/>
        <p:nvPr/>
      </p:nvGrpSpPr>
      <p:grpSpPr>
        <a:xfrm>
          <a:off x="0" y="0"/>
          <a:ext cx="0" cy="0"/>
          <a:chOff x="0" y="0"/>
          <a:chExt cx="0" cy="0"/>
        </a:xfrm>
      </p:grpSpPr>
      <p:sp>
        <p:nvSpPr>
          <p:cNvPr id="39" name="Google Shape;39;p43"/>
          <p:cNvSpPr/>
          <p:nvPr/>
        </p:nvSpPr>
        <p:spPr>
          <a:xfrm>
            <a:off x="-27600" y="-82800"/>
            <a:ext cx="12280800" cy="694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40" name="Google Shape;40;p43"/>
          <p:cNvPicPr preferRelativeResize="0"/>
          <p:nvPr/>
        </p:nvPicPr>
        <p:blipFill rotWithShape="1">
          <a:blip r:embed="rId2">
            <a:alphaModFix/>
          </a:blip>
          <a:srcRect t="-17496" r="-2446" b="29969"/>
          <a:stretch/>
        </p:blipFill>
        <p:spPr>
          <a:xfrm>
            <a:off x="2851801" y="3272633"/>
            <a:ext cx="8626633" cy="3585368"/>
          </a:xfrm>
          <a:prstGeom prst="rect">
            <a:avLst/>
          </a:prstGeom>
          <a:noFill/>
          <a:ln>
            <a:noFill/>
          </a:ln>
        </p:spPr>
      </p:pic>
      <p:pic>
        <p:nvPicPr>
          <p:cNvPr id="41" name="Google Shape;41;p43"/>
          <p:cNvPicPr preferRelativeResize="0"/>
          <p:nvPr/>
        </p:nvPicPr>
        <p:blipFill rotWithShape="1">
          <a:blip r:embed="rId2">
            <a:alphaModFix/>
          </a:blip>
          <a:srcRect l="-16011" t="-41084" r="13563" b="39665"/>
          <a:stretch/>
        </p:blipFill>
        <p:spPr>
          <a:xfrm rot="10800000" flipH="1">
            <a:off x="3686601" y="-95434"/>
            <a:ext cx="8626633" cy="4154667"/>
          </a:xfrm>
          <a:prstGeom prst="rect">
            <a:avLst/>
          </a:prstGeom>
          <a:noFill/>
          <a:ln>
            <a:noFill/>
          </a:ln>
        </p:spPr>
      </p:pic>
      <p:pic>
        <p:nvPicPr>
          <p:cNvPr id="42" name="Google Shape;42;p43"/>
          <p:cNvPicPr preferRelativeResize="0"/>
          <p:nvPr/>
        </p:nvPicPr>
        <p:blipFill rotWithShape="1">
          <a:blip r:embed="rId2">
            <a:alphaModFix/>
          </a:blip>
          <a:srcRect l="57885" t="8301" r="-17059" b="-24906"/>
          <a:stretch/>
        </p:blipFill>
        <p:spPr>
          <a:xfrm rot="10800000" flipH="1">
            <a:off x="-36533" y="2030301"/>
            <a:ext cx="4823967" cy="4624500"/>
          </a:xfrm>
          <a:prstGeom prst="rect">
            <a:avLst/>
          </a:prstGeom>
          <a:noFill/>
          <a:ln>
            <a:noFill/>
          </a:ln>
        </p:spPr>
      </p:pic>
      <p:sp>
        <p:nvSpPr>
          <p:cNvPr id="43" name="Google Shape;43;p43"/>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
        <p:nvSpPr>
          <p:cNvPr id="44" name="Google Shape;44;p43"/>
          <p:cNvSpPr txBox="1"/>
          <p:nvPr/>
        </p:nvSpPr>
        <p:spPr>
          <a:xfrm>
            <a:off x="7728000" y="6247781"/>
            <a:ext cx="4000000" cy="4516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s-ES" sz="1333" b="0" i="0" u="none" strike="noStrike" cap="none" dirty="0">
                <a:solidFill>
                  <a:srgbClr val="595959"/>
                </a:solidFill>
                <a:latin typeface="Helvetica Neue"/>
                <a:ea typeface="Helvetica Neue"/>
                <a:cs typeface="Helvetica Neue"/>
                <a:sym typeface="Helvetica Neue"/>
              </a:rPr>
              <a:t>www.synod.va</a:t>
            </a:r>
            <a:endParaRPr sz="1333" b="0" i="0" u="none" strike="noStrike" cap="none" dirty="0">
              <a:solidFill>
                <a:srgbClr val="595959"/>
              </a:solidFill>
              <a:latin typeface="Helvetica Neue"/>
              <a:ea typeface="Helvetica Neue"/>
              <a:cs typeface="Helvetica Neue"/>
              <a:sym typeface="Helvetica Neue"/>
            </a:endParaRPr>
          </a:p>
        </p:txBody>
      </p:sp>
      <p:sp>
        <p:nvSpPr>
          <p:cNvPr id="45" name="Google Shape;45;p43"/>
          <p:cNvSpPr txBox="1">
            <a:spLocks noGrp="1"/>
          </p:cNvSpPr>
          <p:nvPr>
            <p:ph type="title"/>
          </p:nvPr>
        </p:nvSpPr>
        <p:spPr>
          <a:xfrm>
            <a:off x="167" y="1689200"/>
            <a:ext cx="12192000" cy="22724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DE8F32"/>
              </a:buClr>
              <a:buSzPts val="9300"/>
              <a:buFont typeface="Helvetica Neue"/>
              <a:buNone/>
              <a:defRPr sz="12400">
                <a:solidFill>
                  <a:srgbClr val="DE8F32"/>
                </a:solidFill>
                <a:latin typeface="Helvetica Neue"/>
                <a:ea typeface="Helvetica Neue"/>
                <a:cs typeface="Helvetica Neue"/>
                <a:sym typeface="Helvetica Neue"/>
              </a:defRPr>
            </a:lvl1pPr>
            <a:lvl2pPr lvl="1"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2pPr>
            <a:lvl3pPr lvl="2"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3pPr>
            <a:lvl4pPr lvl="3"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4pPr>
            <a:lvl5pPr lvl="4"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5pPr>
            <a:lvl6pPr lvl="5"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6pPr>
            <a:lvl7pPr lvl="6"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7pPr>
            <a:lvl8pPr lvl="7"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8pPr>
            <a:lvl9pPr lvl="8"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9pPr>
          </a:lstStyle>
          <a:p>
            <a:endParaRPr/>
          </a:p>
        </p:txBody>
      </p:sp>
      <p:sp>
        <p:nvSpPr>
          <p:cNvPr id="46" name="Google Shape;46;p43"/>
          <p:cNvSpPr txBox="1">
            <a:spLocks noGrp="1"/>
          </p:cNvSpPr>
          <p:nvPr>
            <p:ph type="subTitle" idx="1"/>
          </p:nvPr>
        </p:nvSpPr>
        <p:spPr>
          <a:xfrm>
            <a:off x="3134200" y="4063200"/>
            <a:ext cx="5923600" cy="740400"/>
          </a:xfrm>
          <a:prstGeom prst="rect">
            <a:avLst/>
          </a:prstGeom>
          <a:noFill/>
          <a:ln>
            <a:noFill/>
          </a:ln>
        </p:spPr>
        <p:txBody>
          <a:bodyPr spcFirstLastPara="1" wrap="square" lIns="91425" tIns="91425" rIns="91425" bIns="91425" anchor="b" anchorCtr="0">
            <a:normAutofit/>
          </a:bodyPr>
          <a:lstStyle>
            <a:lvl1pPr lvl="0" algn="ctr">
              <a:lnSpc>
                <a:spcPct val="115000"/>
              </a:lnSpc>
              <a:spcBef>
                <a:spcPts val="0"/>
              </a:spcBef>
              <a:spcAft>
                <a:spcPts val="0"/>
              </a:spcAft>
              <a:buClr>
                <a:srgbClr val="DE8F32"/>
              </a:buClr>
              <a:buSzPts val="2200"/>
              <a:buFont typeface="Helvetica Neue"/>
              <a:buNone/>
              <a:defRPr sz="2933">
                <a:solidFill>
                  <a:srgbClr val="DE8F32"/>
                </a:solidFill>
                <a:latin typeface="Helvetica Neue"/>
                <a:ea typeface="Helvetica Neue"/>
                <a:cs typeface="Helvetica Neue"/>
                <a:sym typeface="Helvetica Neue"/>
              </a:defRPr>
            </a:lvl1pPr>
            <a:lvl2pPr lvl="1"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2pPr>
            <a:lvl3pPr lvl="2"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3pPr>
            <a:lvl4pPr lvl="3"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4pPr>
            <a:lvl5pPr lvl="4"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5pPr>
            <a:lvl6pPr lvl="5"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6pPr>
            <a:lvl7pPr lvl="6"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7pPr>
            <a:lvl8pPr lvl="7"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8pPr>
            <a:lvl9pPr lvl="8"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9pPr>
          </a:lstStyle>
          <a:p>
            <a:endParaRPr/>
          </a:p>
        </p:txBody>
      </p:sp>
      <p:pic>
        <p:nvPicPr>
          <p:cNvPr id="47" name="Google Shape;47;p43"/>
          <p:cNvPicPr preferRelativeResize="0"/>
          <p:nvPr/>
        </p:nvPicPr>
        <p:blipFill rotWithShape="1">
          <a:blip r:embed="rId3">
            <a:alphaModFix/>
          </a:blip>
          <a:srcRect/>
          <a:stretch/>
        </p:blipFill>
        <p:spPr>
          <a:xfrm>
            <a:off x="2467" y="5509834"/>
            <a:ext cx="1513732" cy="1339364"/>
          </a:xfrm>
          <a:prstGeom prst="rect">
            <a:avLst/>
          </a:prstGeom>
          <a:noFill/>
          <a:ln>
            <a:noFill/>
          </a:ln>
        </p:spPr>
      </p:pic>
    </p:spTree>
    <p:extLst>
      <p:ext uri="{BB962C8B-B14F-4D97-AF65-F5344CB8AC3E}">
        <p14:creationId xmlns:p14="http://schemas.microsoft.com/office/powerpoint/2010/main" val="3708188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hoto collage and short text">
  <p:cSld name="Photo collage and short text">
    <p:spTree>
      <p:nvGrpSpPr>
        <p:cNvPr id="1" name="Shape 63"/>
        <p:cNvGrpSpPr/>
        <p:nvPr/>
      </p:nvGrpSpPr>
      <p:grpSpPr>
        <a:xfrm>
          <a:off x="0" y="0"/>
          <a:ext cx="0" cy="0"/>
          <a:chOff x="0" y="0"/>
          <a:chExt cx="0" cy="0"/>
        </a:xfrm>
      </p:grpSpPr>
      <p:sp>
        <p:nvSpPr>
          <p:cNvPr id="64" name="Google Shape;64;p47"/>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
        <p:nvSpPr>
          <p:cNvPr id="65" name="Google Shape;65;p47"/>
          <p:cNvSpPr/>
          <p:nvPr/>
        </p:nvSpPr>
        <p:spPr>
          <a:xfrm>
            <a:off x="80800" y="5612700"/>
            <a:ext cx="1441600" cy="11856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 name="Google Shape;66;p47"/>
          <p:cNvSpPr/>
          <p:nvPr/>
        </p:nvSpPr>
        <p:spPr>
          <a:xfrm>
            <a:off x="6156000" y="-12700"/>
            <a:ext cx="6034000" cy="68580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 name="Google Shape;67;p47"/>
          <p:cNvSpPr/>
          <p:nvPr/>
        </p:nvSpPr>
        <p:spPr>
          <a:xfrm>
            <a:off x="244967" y="256500"/>
            <a:ext cx="5586800" cy="41572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Put the </a:t>
            </a:r>
            <a:r>
              <a:rPr lang="es-ES" sz="1600" b="0" i="0" u="none" strike="noStrike" cap="none" dirty="0" err="1">
                <a:solidFill>
                  <a:srgbClr val="000000"/>
                </a:solidFill>
                <a:latin typeface="Helvetica Neue"/>
                <a:ea typeface="Helvetica Neue"/>
                <a:cs typeface="Helvetica Neue"/>
                <a:sym typeface="Helvetica Neue"/>
              </a:rPr>
              <a:t>photo</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over</a:t>
            </a:r>
            <a:r>
              <a:rPr lang="es-ES" sz="1600" b="0" i="0" u="none" strike="noStrike" cap="none" dirty="0">
                <a:solidFill>
                  <a:srgbClr val="000000"/>
                </a:solidFill>
                <a:latin typeface="Helvetica Neue"/>
                <a:ea typeface="Helvetica Neue"/>
                <a:cs typeface="Helvetica Neue"/>
                <a:sym typeface="Helvetica Neue"/>
              </a:rPr>
              <a:t> this grey </a:t>
            </a:r>
            <a:r>
              <a:rPr lang="es-ES" sz="1600" b="0" i="0" u="none" strike="noStrike" cap="none" dirty="0" err="1">
                <a:solidFill>
                  <a:srgbClr val="000000"/>
                </a:solidFill>
                <a:latin typeface="Helvetica Neue"/>
                <a:ea typeface="Helvetica Neue"/>
                <a:cs typeface="Helvetica Neue"/>
                <a:sym typeface="Helvetica Neue"/>
              </a:rPr>
              <a:t>rectangle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If </a:t>
            </a:r>
            <a:r>
              <a:rPr lang="es-ES" sz="1600" b="0" i="0" u="none" strike="noStrike" cap="none" dirty="0" err="1">
                <a:solidFill>
                  <a:srgbClr val="000000"/>
                </a:solidFill>
                <a:latin typeface="Helvetica Neue"/>
                <a:ea typeface="Helvetica Neue"/>
                <a:cs typeface="Helvetica Neue"/>
                <a:sym typeface="Helvetica Neue"/>
              </a:rPr>
              <a:t>necessary</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cut</a:t>
            </a:r>
            <a:r>
              <a:rPr lang="es-ES" sz="1600" b="0" i="0" u="none" strike="noStrike" cap="none" dirty="0">
                <a:solidFill>
                  <a:srgbClr val="000000"/>
                </a:solidFill>
                <a:latin typeface="Helvetica Neue"/>
                <a:ea typeface="Helvetica Neue"/>
                <a:cs typeface="Helvetica Neue"/>
                <a:sym typeface="Helvetica Neue"/>
              </a:rPr>
              <a:t> it </a:t>
            </a:r>
            <a:r>
              <a:rPr lang="es-ES" sz="1600" b="0" i="0" u="none" strike="noStrike" cap="none" dirty="0" err="1">
                <a:solidFill>
                  <a:srgbClr val="000000"/>
                </a:solidFill>
                <a:latin typeface="Helvetica Neue"/>
                <a:ea typeface="Helvetica Neue"/>
                <a:cs typeface="Helvetica Neue"/>
                <a:sym typeface="Helvetica Neue"/>
              </a:rPr>
              <a:t>following</a:t>
            </a:r>
            <a:r>
              <a:rPr lang="es-ES" sz="1600" b="0" i="0" u="none" strike="noStrike" cap="none" dirty="0">
                <a:solidFill>
                  <a:srgbClr val="000000"/>
                </a:solidFill>
                <a:latin typeface="Helvetica Neue"/>
                <a:ea typeface="Helvetica Neue"/>
                <a:cs typeface="Helvetica Neue"/>
                <a:sym typeface="Helvetica Neue"/>
              </a:rPr>
              <a:t> the </a:t>
            </a:r>
            <a:r>
              <a:rPr lang="es-ES" sz="1600" b="0" i="0" u="none" strike="noStrike" cap="none" dirty="0" err="1">
                <a:solidFill>
                  <a:srgbClr val="000000"/>
                </a:solidFill>
                <a:latin typeface="Helvetica Neue"/>
                <a:ea typeface="Helvetica Neue"/>
                <a:cs typeface="Helvetica Neue"/>
                <a:sym typeface="Helvetica Neue"/>
              </a:rPr>
              <a:t>rectangle’s</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size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Arial"/>
              <a:ea typeface="Arial"/>
              <a:cs typeface="Arial"/>
              <a:sym typeface="Arial"/>
            </a:endParaRPr>
          </a:p>
        </p:txBody>
      </p:sp>
      <p:sp>
        <p:nvSpPr>
          <p:cNvPr id="68" name="Google Shape;68;p47"/>
          <p:cNvSpPr/>
          <p:nvPr/>
        </p:nvSpPr>
        <p:spPr>
          <a:xfrm>
            <a:off x="245000" y="4671000"/>
            <a:ext cx="2714400" cy="19864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Put the </a:t>
            </a:r>
            <a:r>
              <a:rPr lang="es-ES" sz="1600" b="0" i="0" u="none" strike="noStrike" cap="none" dirty="0" err="1">
                <a:solidFill>
                  <a:srgbClr val="000000"/>
                </a:solidFill>
                <a:latin typeface="Helvetica Neue"/>
                <a:ea typeface="Helvetica Neue"/>
                <a:cs typeface="Helvetica Neue"/>
                <a:sym typeface="Helvetica Neue"/>
              </a:rPr>
              <a:t>photo</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over</a:t>
            </a:r>
            <a:r>
              <a:rPr lang="es-ES" sz="1600" b="0" i="0" u="none" strike="noStrike" cap="none" dirty="0">
                <a:solidFill>
                  <a:srgbClr val="000000"/>
                </a:solidFill>
                <a:latin typeface="Helvetica Neue"/>
                <a:ea typeface="Helvetica Neue"/>
                <a:cs typeface="Helvetica Neue"/>
                <a:sym typeface="Helvetica Neue"/>
              </a:rPr>
              <a:t> this grey </a:t>
            </a:r>
            <a:r>
              <a:rPr lang="es-ES" sz="1600" b="0" i="0" u="none" strike="noStrike" cap="none" dirty="0" err="1">
                <a:solidFill>
                  <a:srgbClr val="000000"/>
                </a:solidFill>
                <a:latin typeface="Helvetica Neue"/>
                <a:ea typeface="Helvetica Neue"/>
                <a:cs typeface="Helvetica Neue"/>
                <a:sym typeface="Helvetica Neue"/>
              </a:rPr>
              <a:t>rectangle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If </a:t>
            </a:r>
            <a:r>
              <a:rPr lang="es-ES" sz="1600" b="0" i="0" u="none" strike="noStrike" cap="none" dirty="0" err="1">
                <a:solidFill>
                  <a:srgbClr val="000000"/>
                </a:solidFill>
                <a:latin typeface="Helvetica Neue"/>
                <a:ea typeface="Helvetica Neue"/>
                <a:cs typeface="Helvetica Neue"/>
                <a:sym typeface="Helvetica Neue"/>
              </a:rPr>
              <a:t>necessary</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cut</a:t>
            </a:r>
            <a:r>
              <a:rPr lang="es-ES" sz="1600" b="0" i="0" u="none" strike="noStrike" cap="none" dirty="0">
                <a:solidFill>
                  <a:srgbClr val="000000"/>
                </a:solidFill>
                <a:latin typeface="Helvetica Neue"/>
                <a:ea typeface="Helvetica Neue"/>
                <a:cs typeface="Helvetica Neue"/>
                <a:sym typeface="Helvetica Neue"/>
              </a:rPr>
              <a:t> it </a:t>
            </a:r>
            <a:r>
              <a:rPr lang="es-ES" sz="1600" b="0" i="0" u="none" strike="noStrike" cap="none" dirty="0" err="1">
                <a:solidFill>
                  <a:srgbClr val="000000"/>
                </a:solidFill>
                <a:latin typeface="Helvetica Neue"/>
                <a:ea typeface="Helvetica Neue"/>
                <a:cs typeface="Helvetica Neue"/>
                <a:sym typeface="Helvetica Neue"/>
              </a:rPr>
              <a:t>following</a:t>
            </a:r>
            <a:r>
              <a:rPr lang="es-ES" sz="1600" b="0" i="0" u="none" strike="noStrike" cap="none" dirty="0">
                <a:solidFill>
                  <a:srgbClr val="000000"/>
                </a:solidFill>
                <a:latin typeface="Helvetica Neue"/>
                <a:ea typeface="Helvetica Neue"/>
                <a:cs typeface="Helvetica Neue"/>
                <a:sym typeface="Helvetica Neue"/>
              </a:rPr>
              <a:t> the </a:t>
            </a:r>
            <a:r>
              <a:rPr lang="es-ES" sz="1600" b="0" i="0" u="none" strike="noStrike" cap="none" dirty="0" err="1">
                <a:solidFill>
                  <a:srgbClr val="000000"/>
                </a:solidFill>
                <a:latin typeface="Helvetica Neue"/>
                <a:ea typeface="Helvetica Neue"/>
                <a:cs typeface="Helvetica Neue"/>
                <a:sym typeface="Helvetica Neue"/>
              </a:rPr>
              <a:t>rectangle’s</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size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Arial"/>
              <a:ea typeface="Arial"/>
              <a:cs typeface="Arial"/>
              <a:sym typeface="Arial"/>
            </a:endParaRPr>
          </a:p>
        </p:txBody>
      </p:sp>
      <p:sp>
        <p:nvSpPr>
          <p:cNvPr id="69" name="Google Shape;69;p47"/>
          <p:cNvSpPr/>
          <p:nvPr/>
        </p:nvSpPr>
        <p:spPr>
          <a:xfrm>
            <a:off x="3138373" y="4671000"/>
            <a:ext cx="2693600" cy="19864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Put the </a:t>
            </a:r>
            <a:r>
              <a:rPr lang="es-ES" sz="1600" b="0" i="0" u="none" strike="noStrike" cap="none" dirty="0" err="1">
                <a:solidFill>
                  <a:srgbClr val="000000"/>
                </a:solidFill>
                <a:latin typeface="Helvetica Neue"/>
                <a:ea typeface="Helvetica Neue"/>
                <a:cs typeface="Helvetica Neue"/>
                <a:sym typeface="Helvetica Neue"/>
              </a:rPr>
              <a:t>photo</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over</a:t>
            </a:r>
            <a:r>
              <a:rPr lang="es-ES" sz="1600" b="0" i="0" u="none" strike="noStrike" cap="none" dirty="0">
                <a:solidFill>
                  <a:srgbClr val="000000"/>
                </a:solidFill>
                <a:latin typeface="Helvetica Neue"/>
                <a:ea typeface="Helvetica Neue"/>
                <a:cs typeface="Helvetica Neue"/>
                <a:sym typeface="Helvetica Neue"/>
              </a:rPr>
              <a:t> this grey </a:t>
            </a:r>
            <a:r>
              <a:rPr lang="es-ES" sz="1600" b="0" i="0" u="none" strike="noStrike" cap="none" dirty="0" err="1">
                <a:solidFill>
                  <a:srgbClr val="000000"/>
                </a:solidFill>
                <a:latin typeface="Helvetica Neue"/>
                <a:ea typeface="Helvetica Neue"/>
                <a:cs typeface="Helvetica Neue"/>
                <a:sym typeface="Helvetica Neue"/>
              </a:rPr>
              <a:t>rectangle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If </a:t>
            </a:r>
            <a:r>
              <a:rPr lang="es-ES" sz="1600" b="0" i="0" u="none" strike="noStrike" cap="none" dirty="0" err="1">
                <a:solidFill>
                  <a:srgbClr val="000000"/>
                </a:solidFill>
                <a:latin typeface="Helvetica Neue"/>
                <a:ea typeface="Helvetica Neue"/>
                <a:cs typeface="Helvetica Neue"/>
                <a:sym typeface="Helvetica Neue"/>
              </a:rPr>
              <a:t>necessary</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cut</a:t>
            </a:r>
            <a:r>
              <a:rPr lang="es-ES" sz="1600" b="0" i="0" u="none" strike="noStrike" cap="none" dirty="0">
                <a:solidFill>
                  <a:srgbClr val="000000"/>
                </a:solidFill>
                <a:latin typeface="Helvetica Neue"/>
                <a:ea typeface="Helvetica Neue"/>
                <a:cs typeface="Helvetica Neue"/>
                <a:sym typeface="Helvetica Neue"/>
              </a:rPr>
              <a:t> it </a:t>
            </a:r>
            <a:r>
              <a:rPr lang="es-ES" sz="1600" b="0" i="0" u="none" strike="noStrike" cap="none" dirty="0" err="1">
                <a:solidFill>
                  <a:srgbClr val="000000"/>
                </a:solidFill>
                <a:latin typeface="Helvetica Neue"/>
                <a:ea typeface="Helvetica Neue"/>
                <a:cs typeface="Helvetica Neue"/>
                <a:sym typeface="Helvetica Neue"/>
              </a:rPr>
              <a:t>following</a:t>
            </a:r>
            <a:r>
              <a:rPr lang="es-ES" sz="1600" b="0" i="0" u="none" strike="noStrike" cap="none" dirty="0">
                <a:solidFill>
                  <a:srgbClr val="000000"/>
                </a:solidFill>
                <a:latin typeface="Helvetica Neue"/>
                <a:ea typeface="Helvetica Neue"/>
                <a:cs typeface="Helvetica Neue"/>
                <a:sym typeface="Helvetica Neue"/>
              </a:rPr>
              <a:t> the </a:t>
            </a:r>
            <a:r>
              <a:rPr lang="es-ES" sz="1600" b="0" i="0" u="none" strike="noStrike" cap="none" dirty="0" err="1">
                <a:solidFill>
                  <a:srgbClr val="000000"/>
                </a:solidFill>
                <a:latin typeface="Helvetica Neue"/>
                <a:ea typeface="Helvetica Neue"/>
                <a:cs typeface="Helvetica Neue"/>
                <a:sym typeface="Helvetica Neue"/>
              </a:rPr>
              <a:t>rectangle’s</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size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Arial"/>
              <a:ea typeface="Arial"/>
              <a:cs typeface="Arial"/>
              <a:sym typeface="Arial"/>
            </a:endParaRPr>
          </a:p>
        </p:txBody>
      </p:sp>
      <p:sp>
        <p:nvSpPr>
          <p:cNvPr id="70" name="Google Shape;70;p47"/>
          <p:cNvSpPr txBox="1">
            <a:spLocks noGrp="1"/>
          </p:cNvSpPr>
          <p:nvPr>
            <p:ph type="body" idx="1"/>
          </p:nvPr>
        </p:nvSpPr>
        <p:spPr>
          <a:xfrm>
            <a:off x="6088500" y="2578500"/>
            <a:ext cx="4738800" cy="1835200"/>
          </a:xfrm>
          <a:prstGeom prst="rect">
            <a:avLst/>
          </a:prstGeom>
          <a:solidFill>
            <a:srgbClr val="FFFFFF"/>
          </a:solidFill>
          <a:ln>
            <a:noFill/>
          </a:ln>
        </p:spPr>
        <p:txBody>
          <a:bodyPr spcFirstLastPara="1" wrap="square" lIns="91425" tIns="91425" rIns="91425" bIns="91425" anchor="ctr" anchorCtr="0">
            <a:normAutofit/>
          </a:bodyPr>
          <a:lstStyle>
            <a:lvl1pPr marL="609585" lvl="0"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1219170" lvl="1"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828754" lvl="2"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2438339" lvl="3"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3047924" lvl="4"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3657509" lvl="5"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4267093" lvl="6"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4876678" lvl="7"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5486263" lvl="8"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71" name="Google Shape;71;p47"/>
          <p:cNvSpPr txBox="1">
            <a:spLocks noGrp="1"/>
          </p:cNvSpPr>
          <p:nvPr>
            <p:ph type="sldNum" idx="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1548354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lumns bulletpoints">
  <p:cSld name="Two columns bulletpoints">
    <p:spTree>
      <p:nvGrpSpPr>
        <p:cNvPr id="1" name="Shape 78"/>
        <p:cNvGrpSpPr/>
        <p:nvPr/>
      </p:nvGrpSpPr>
      <p:grpSpPr>
        <a:xfrm>
          <a:off x="0" y="0"/>
          <a:ext cx="0" cy="0"/>
          <a:chOff x="0" y="0"/>
          <a:chExt cx="0" cy="0"/>
        </a:xfrm>
      </p:grpSpPr>
      <p:pic>
        <p:nvPicPr>
          <p:cNvPr id="79" name="Google Shape;79;p49"/>
          <p:cNvPicPr preferRelativeResize="0"/>
          <p:nvPr/>
        </p:nvPicPr>
        <p:blipFill rotWithShape="1">
          <a:blip r:embed="rId2">
            <a:alphaModFix/>
          </a:blip>
          <a:srcRect l="19" r="19"/>
          <a:stretch/>
        </p:blipFill>
        <p:spPr>
          <a:xfrm>
            <a:off x="2467" y="1"/>
            <a:ext cx="12187068" cy="6858001"/>
          </a:xfrm>
          <a:prstGeom prst="rect">
            <a:avLst/>
          </a:prstGeom>
          <a:noFill/>
          <a:ln>
            <a:noFill/>
          </a:ln>
        </p:spPr>
      </p:pic>
      <p:sp>
        <p:nvSpPr>
          <p:cNvPr id="80" name="Google Shape;80;p49"/>
          <p:cNvSpPr txBox="1">
            <a:spLocks noGrp="1"/>
          </p:cNvSpPr>
          <p:nvPr>
            <p:ph type="title"/>
          </p:nvPr>
        </p:nvSpPr>
        <p:spPr>
          <a:xfrm>
            <a:off x="890767" y="1195633"/>
            <a:ext cx="10366400" cy="849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1pPr>
            <a:lvl2pPr lvl="1" algn="l">
              <a:lnSpc>
                <a:spcPct val="100000"/>
              </a:lnSpc>
              <a:spcBef>
                <a:spcPts val="0"/>
              </a:spcBef>
              <a:spcAft>
                <a:spcPts val="0"/>
              </a:spcAft>
              <a:buSzPts val="2500"/>
              <a:buNone/>
              <a:defRPr sz="3333" b="1"/>
            </a:lvl2pPr>
            <a:lvl3pPr lvl="2" algn="l">
              <a:lnSpc>
                <a:spcPct val="100000"/>
              </a:lnSpc>
              <a:spcBef>
                <a:spcPts val="0"/>
              </a:spcBef>
              <a:spcAft>
                <a:spcPts val="0"/>
              </a:spcAft>
              <a:buSzPts val="2500"/>
              <a:buNone/>
              <a:defRPr sz="3333" b="1"/>
            </a:lvl3pPr>
            <a:lvl4pPr lvl="3" algn="l">
              <a:lnSpc>
                <a:spcPct val="100000"/>
              </a:lnSpc>
              <a:spcBef>
                <a:spcPts val="0"/>
              </a:spcBef>
              <a:spcAft>
                <a:spcPts val="0"/>
              </a:spcAft>
              <a:buSzPts val="2500"/>
              <a:buNone/>
              <a:defRPr sz="3333" b="1"/>
            </a:lvl4pPr>
            <a:lvl5pPr lvl="4" algn="l">
              <a:lnSpc>
                <a:spcPct val="100000"/>
              </a:lnSpc>
              <a:spcBef>
                <a:spcPts val="0"/>
              </a:spcBef>
              <a:spcAft>
                <a:spcPts val="0"/>
              </a:spcAft>
              <a:buSzPts val="2500"/>
              <a:buNone/>
              <a:defRPr sz="3333" b="1"/>
            </a:lvl5pPr>
            <a:lvl6pPr lvl="5" algn="l">
              <a:lnSpc>
                <a:spcPct val="100000"/>
              </a:lnSpc>
              <a:spcBef>
                <a:spcPts val="0"/>
              </a:spcBef>
              <a:spcAft>
                <a:spcPts val="0"/>
              </a:spcAft>
              <a:buSzPts val="2500"/>
              <a:buNone/>
              <a:defRPr sz="3333" b="1"/>
            </a:lvl6pPr>
            <a:lvl7pPr lvl="6" algn="l">
              <a:lnSpc>
                <a:spcPct val="100000"/>
              </a:lnSpc>
              <a:spcBef>
                <a:spcPts val="0"/>
              </a:spcBef>
              <a:spcAft>
                <a:spcPts val="0"/>
              </a:spcAft>
              <a:buSzPts val="2500"/>
              <a:buNone/>
              <a:defRPr sz="3333" b="1"/>
            </a:lvl7pPr>
            <a:lvl8pPr lvl="7" algn="l">
              <a:lnSpc>
                <a:spcPct val="100000"/>
              </a:lnSpc>
              <a:spcBef>
                <a:spcPts val="0"/>
              </a:spcBef>
              <a:spcAft>
                <a:spcPts val="0"/>
              </a:spcAft>
              <a:buSzPts val="2500"/>
              <a:buNone/>
              <a:defRPr sz="3333" b="1"/>
            </a:lvl8pPr>
            <a:lvl9pPr lvl="8" algn="l">
              <a:lnSpc>
                <a:spcPct val="100000"/>
              </a:lnSpc>
              <a:spcBef>
                <a:spcPts val="0"/>
              </a:spcBef>
              <a:spcAft>
                <a:spcPts val="0"/>
              </a:spcAft>
              <a:buSzPts val="2500"/>
              <a:buNone/>
              <a:defRPr sz="3333" b="1"/>
            </a:lvl9pPr>
          </a:lstStyle>
          <a:p>
            <a:endParaRPr/>
          </a:p>
        </p:txBody>
      </p:sp>
      <p:sp>
        <p:nvSpPr>
          <p:cNvPr id="81" name="Google Shape;81;p49"/>
          <p:cNvSpPr txBox="1">
            <a:spLocks noGrp="1"/>
          </p:cNvSpPr>
          <p:nvPr>
            <p:ph type="subTitle" idx="1"/>
          </p:nvPr>
        </p:nvSpPr>
        <p:spPr>
          <a:xfrm>
            <a:off x="299700" y="158667"/>
            <a:ext cx="4336800" cy="524800"/>
          </a:xfrm>
          <a:prstGeom prst="rect">
            <a:avLst/>
          </a:prstGeom>
          <a:noFill/>
          <a:ln>
            <a:noFill/>
          </a:ln>
        </p:spPr>
        <p:txBody>
          <a:bodyPr spcFirstLastPara="1" wrap="square" lIns="91425" tIns="91425" rIns="91425" bIns="91425" anchor="t" anchorCtr="0">
            <a:normAutofit/>
          </a:bodyPr>
          <a:lstStyle>
            <a:lvl1pPr marR="0" lvl="0" algn="l">
              <a:lnSpc>
                <a:spcPct val="115000"/>
              </a:lnSpc>
              <a:spcBef>
                <a:spcPts val="0"/>
              </a:spcBef>
              <a:spcAft>
                <a:spcPts val="0"/>
              </a:spcAft>
              <a:buClr>
                <a:srgbClr val="666666"/>
              </a:buClr>
              <a:buSzPts val="1100"/>
              <a:buNone/>
              <a:defRPr sz="1467">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467"/>
            </a:lvl2pPr>
            <a:lvl3pPr lvl="2" algn="l">
              <a:lnSpc>
                <a:spcPct val="115000"/>
              </a:lnSpc>
              <a:spcBef>
                <a:spcPts val="0"/>
              </a:spcBef>
              <a:spcAft>
                <a:spcPts val="0"/>
              </a:spcAft>
              <a:buSzPts val="1100"/>
              <a:buNone/>
              <a:defRPr sz="1467"/>
            </a:lvl3pPr>
            <a:lvl4pPr lvl="3" algn="l">
              <a:lnSpc>
                <a:spcPct val="115000"/>
              </a:lnSpc>
              <a:spcBef>
                <a:spcPts val="0"/>
              </a:spcBef>
              <a:spcAft>
                <a:spcPts val="0"/>
              </a:spcAft>
              <a:buSzPts val="1100"/>
              <a:buNone/>
              <a:defRPr sz="1467"/>
            </a:lvl4pPr>
            <a:lvl5pPr lvl="4" algn="l">
              <a:lnSpc>
                <a:spcPct val="115000"/>
              </a:lnSpc>
              <a:spcBef>
                <a:spcPts val="0"/>
              </a:spcBef>
              <a:spcAft>
                <a:spcPts val="0"/>
              </a:spcAft>
              <a:buSzPts val="1100"/>
              <a:buNone/>
              <a:defRPr sz="1467"/>
            </a:lvl5pPr>
            <a:lvl6pPr lvl="5" algn="l">
              <a:lnSpc>
                <a:spcPct val="115000"/>
              </a:lnSpc>
              <a:spcBef>
                <a:spcPts val="0"/>
              </a:spcBef>
              <a:spcAft>
                <a:spcPts val="0"/>
              </a:spcAft>
              <a:buSzPts val="1100"/>
              <a:buNone/>
              <a:defRPr sz="1467"/>
            </a:lvl6pPr>
            <a:lvl7pPr lvl="6" algn="l">
              <a:lnSpc>
                <a:spcPct val="115000"/>
              </a:lnSpc>
              <a:spcBef>
                <a:spcPts val="0"/>
              </a:spcBef>
              <a:spcAft>
                <a:spcPts val="0"/>
              </a:spcAft>
              <a:buSzPts val="1100"/>
              <a:buNone/>
              <a:defRPr sz="1467"/>
            </a:lvl7pPr>
            <a:lvl8pPr lvl="7" algn="l">
              <a:lnSpc>
                <a:spcPct val="115000"/>
              </a:lnSpc>
              <a:spcBef>
                <a:spcPts val="0"/>
              </a:spcBef>
              <a:spcAft>
                <a:spcPts val="0"/>
              </a:spcAft>
              <a:buSzPts val="1100"/>
              <a:buNone/>
              <a:defRPr sz="1467"/>
            </a:lvl8pPr>
            <a:lvl9pPr lvl="8" algn="l">
              <a:lnSpc>
                <a:spcPct val="115000"/>
              </a:lnSpc>
              <a:spcBef>
                <a:spcPts val="0"/>
              </a:spcBef>
              <a:spcAft>
                <a:spcPts val="0"/>
              </a:spcAft>
              <a:buSzPts val="1100"/>
              <a:buNone/>
              <a:defRPr sz="1467"/>
            </a:lvl9pPr>
          </a:lstStyle>
          <a:p>
            <a:endParaRPr/>
          </a:p>
        </p:txBody>
      </p:sp>
      <p:sp>
        <p:nvSpPr>
          <p:cNvPr id="83" name="Google Shape;83;p49"/>
          <p:cNvSpPr txBox="1">
            <a:spLocks noGrp="1"/>
          </p:cNvSpPr>
          <p:nvPr>
            <p:ph type="body" idx="2"/>
          </p:nvPr>
        </p:nvSpPr>
        <p:spPr>
          <a:xfrm>
            <a:off x="890767" y="2384400"/>
            <a:ext cx="4835200" cy="28408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9pPr>
          </a:lstStyle>
          <a:p>
            <a:endParaRPr/>
          </a:p>
        </p:txBody>
      </p:sp>
      <p:sp>
        <p:nvSpPr>
          <p:cNvPr id="84" name="Google Shape;84;p49"/>
          <p:cNvSpPr txBox="1">
            <a:spLocks noGrp="1"/>
          </p:cNvSpPr>
          <p:nvPr>
            <p:ph type="body" idx="3"/>
          </p:nvPr>
        </p:nvSpPr>
        <p:spPr>
          <a:xfrm>
            <a:off x="6466000" y="2384400"/>
            <a:ext cx="4791200" cy="28408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512495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AF6E8-2D36-4EFD-AD32-B525D98F4B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342303-171D-4BFC-8D3F-03839C7AA0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C97BA-9061-4C84-BB84-53F72544A325}"/>
              </a:ext>
            </a:extLst>
          </p:cNvPr>
          <p:cNvSpPr>
            <a:spLocks noGrp="1"/>
          </p:cNvSpPr>
          <p:nvPr>
            <p:ph type="dt" sz="half" idx="10"/>
          </p:nvPr>
        </p:nvSpPr>
        <p:spPr/>
        <p:txBody>
          <a:bodyPr/>
          <a:lstStyle/>
          <a:p>
            <a:fld id="{CBEC1F59-BB4B-4784-8664-3AC87AB347BD}" type="datetimeFigureOut">
              <a:rPr lang="en-US" smtClean="0"/>
              <a:t>11/19/2021</a:t>
            </a:fld>
            <a:endParaRPr lang="en-US" dirty="0"/>
          </a:p>
        </p:txBody>
      </p:sp>
      <p:sp>
        <p:nvSpPr>
          <p:cNvPr id="5" name="Footer Placeholder 4">
            <a:extLst>
              <a:ext uri="{FF2B5EF4-FFF2-40B4-BE49-F238E27FC236}">
                <a16:creationId xmlns:a16="http://schemas.microsoft.com/office/drawing/2014/main" id="{DE0A3171-7601-4AB8-96F9-6D0F2262A8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C6F761-63D0-4D26-847D-F281816695B3}"/>
              </a:ext>
            </a:extLst>
          </p:cNvPr>
          <p:cNvSpPr>
            <a:spLocks noGrp="1"/>
          </p:cNvSpPr>
          <p:nvPr>
            <p:ph type="sldNum" sz="quarter" idx="12"/>
          </p:nvPr>
        </p:nvSpPr>
        <p:spPr/>
        <p:txBody>
          <a:bodyPr/>
          <a:lstStyle/>
          <a:p>
            <a:fld id="{AC05DB91-2A80-4119-A5DC-480923E7242C}" type="slidenum">
              <a:rPr lang="en-US" smtClean="0"/>
              <a:t>‹#›</a:t>
            </a:fld>
            <a:endParaRPr lang="en-US" dirty="0"/>
          </a:p>
        </p:txBody>
      </p:sp>
    </p:spTree>
    <p:extLst>
      <p:ext uri="{BB962C8B-B14F-4D97-AF65-F5344CB8AC3E}">
        <p14:creationId xmlns:p14="http://schemas.microsoft.com/office/powerpoint/2010/main" val="708794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to collage and text">
  <p:cSld name="Photo collage and text">
    <p:spTree>
      <p:nvGrpSpPr>
        <p:cNvPr id="1" name="Shape 85"/>
        <p:cNvGrpSpPr/>
        <p:nvPr/>
      </p:nvGrpSpPr>
      <p:grpSpPr>
        <a:xfrm>
          <a:off x="0" y="0"/>
          <a:ext cx="0" cy="0"/>
          <a:chOff x="0" y="0"/>
          <a:chExt cx="0" cy="0"/>
        </a:xfrm>
      </p:grpSpPr>
      <p:sp>
        <p:nvSpPr>
          <p:cNvPr id="86" name="Google Shape;86;p50"/>
          <p:cNvSpPr/>
          <p:nvPr/>
        </p:nvSpPr>
        <p:spPr>
          <a:xfrm>
            <a:off x="13500" y="5427000"/>
            <a:ext cx="1458000" cy="1431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7" name="Google Shape;87;p50"/>
          <p:cNvSpPr txBox="1"/>
          <p:nvPr/>
        </p:nvSpPr>
        <p:spPr>
          <a:xfrm>
            <a:off x="263300" y="825500"/>
            <a:ext cx="5592400" cy="3315600"/>
          </a:xfrm>
          <a:prstGeom prst="rect">
            <a:avLst/>
          </a:prstGeom>
          <a:noFill/>
          <a:ln>
            <a:noFill/>
          </a:ln>
        </p:spPr>
        <p:txBody>
          <a:bodyPr spcFirstLastPara="1" wrap="square" lIns="121900" tIns="121900" rIns="121900" bIns="121900" anchor="t" anchorCtr="0">
            <a:normAutofit/>
          </a:bodyPr>
          <a:lstStyle/>
          <a:p>
            <a:pPr marL="0" marR="0" lvl="0" indent="0" algn="l" rtl="0">
              <a:lnSpc>
                <a:spcPct val="115000"/>
              </a:lnSpc>
              <a:spcBef>
                <a:spcPts val="0"/>
              </a:spcBef>
              <a:spcAft>
                <a:spcPts val="1600"/>
              </a:spcAft>
              <a:buClr>
                <a:srgbClr val="000000"/>
              </a:buClr>
              <a:buSzPts val="1200"/>
              <a:buFont typeface="Arial"/>
              <a:buNone/>
            </a:pPr>
            <a:endParaRPr sz="1600" b="0" i="0" u="none" strike="noStrike" cap="none">
              <a:solidFill>
                <a:srgbClr val="000000"/>
              </a:solidFill>
              <a:latin typeface="Helvetica Neue"/>
              <a:ea typeface="Helvetica Neue"/>
              <a:cs typeface="Helvetica Neue"/>
              <a:sym typeface="Helvetica Neue"/>
            </a:endParaRPr>
          </a:p>
        </p:txBody>
      </p:sp>
      <p:sp>
        <p:nvSpPr>
          <p:cNvPr id="88" name="Google Shape;88;p50"/>
          <p:cNvSpPr/>
          <p:nvPr/>
        </p:nvSpPr>
        <p:spPr>
          <a:xfrm>
            <a:off x="263100" y="4725079"/>
            <a:ext cx="2676800" cy="1928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Put the </a:t>
            </a:r>
            <a:r>
              <a:rPr lang="es-ES" sz="1600" b="0" i="0" u="none" strike="noStrike" cap="none" dirty="0" err="1">
                <a:solidFill>
                  <a:srgbClr val="000000"/>
                </a:solidFill>
                <a:latin typeface="Helvetica Neue"/>
                <a:ea typeface="Helvetica Neue"/>
                <a:cs typeface="Helvetica Neue"/>
                <a:sym typeface="Helvetica Neue"/>
              </a:rPr>
              <a:t>photo</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over</a:t>
            </a:r>
            <a:r>
              <a:rPr lang="es-ES" sz="1600" b="0" i="0" u="none" strike="noStrike" cap="none" dirty="0">
                <a:solidFill>
                  <a:srgbClr val="000000"/>
                </a:solidFill>
                <a:latin typeface="Helvetica Neue"/>
                <a:ea typeface="Helvetica Neue"/>
                <a:cs typeface="Helvetica Neue"/>
                <a:sym typeface="Helvetica Neue"/>
              </a:rPr>
              <a:t> this grey </a:t>
            </a:r>
            <a:r>
              <a:rPr lang="es-ES" sz="1600" b="0" i="0" u="none" strike="noStrike" cap="none" dirty="0" err="1">
                <a:solidFill>
                  <a:srgbClr val="000000"/>
                </a:solidFill>
                <a:latin typeface="Helvetica Neue"/>
                <a:ea typeface="Helvetica Neue"/>
                <a:cs typeface="Helvetica Neue"/>
                <a:sym typeface="Helvetica Neue"/>
              </a:rPr>
              <a:t>rectangle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If </a:t>
            </a:r>
            <a:r>
              <a:rPr lang="es-ES" sz="1600" b="0" i="0" u="none" strike="noStrike" cap="none" dirty="0" err="1">
                <a:solidFill>
                  <a:srgbClr val="000000"/>
                </a:solidFill>
                <a:latin typeface="Helvetica Neue"/>
                <a:ea typeface="Helvetica Neue"/>
                <a:cs typeface="Helvetica Neue"/>
                <a:sym typeface="Helvetica Neue"/>
              </a:rPr>
              <a:t>necessary</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cut</a:t>
            </a:r>
            <a:r>
              <a:rPr lang="es-ES" sz="1600" b="0" i="0" u="none" strike="noStrike" cap="none" dirty="0">
                <a:solidFill>
                  <a:srgbClr val="000000"/>
                </a:solidFill>
                <a:latin typeface="Helvetica Neue"/>
                <a:ea typeface="Helvetica Neue"/>
                <a:cs typeface="Helvetica Neue"/>
                <a:sym typeface="Helvetica Neue"/>
              </a:rPr>
              <a:t> it </a:t>
            </a:r>
            <a:r>
              <a:rPr lang="es-ES" sz="1600" b="0" i="0" u="none" strike="noStrike" cap="none" dirty="0" err="1">
                <a:solidFill>
                  <a:srgbClr val="000000"/>
                </a:solidFill>
                <a:latin typeface="Helvetica Neue"/>
                <a:ea typeface="Helvetica Neue"/>
                <a:cs typeface="Helvetica Neue"/>
                <a:sym typeface="Helvetica Neue"/>
              </a:rPr>
              <a:t>following</a:t>
            </a:r>
            <a:r>
              <a:rPr lang="es-ES" sz="1600" b="0" i="0" u="none" strike="noStrike" cap="none" dirty="0">
                <a:solidFill>
                  <a:srgbClr val="000000"/>
                </a:solidFill>
                <a:latin typeface="Helvetica Neue"/>
                <a:ea typeface="Helvetica Neue"/>
                <a:cs typeface="Helvetica Neue"/>
                <a:sym typeface="Helvetica Neue"/>
              </a:rPr>
              <a:t> the </a:t>
            </a:r>
            <a:r>
              <a:rPr lang="es-ES" sz="1600" b="0" i="0" u="none" strike="noStrike" cap="none" dirty="0" err="1">
                <a:solidFill>
                  <a:srgbClr val="000000"/>
                </a:solidFill>
                <a:latin typeface="Helvetica Neue"/>
                <a:ea typeface="Helvetica Neue"/>
                <a:cs typeface="Helvetica Neue"/>
                <a:sym typeface="Helvetica Neue"/>
              </a:rPr>
              <a:t>rectangle’s</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size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Arial"/>
              <a:ea typeface="Arial"/>
              <a:cs typeface="Arial"/>
              <a:sym typeface="Arial"/>
            </a:endParaRPr>
          </a:p>
        </p:txBody>
      </p:sp>
      <p:sp>
        <p:nvSpPr>
          <p:cNvPr id="89" name="Google Shape;89;p50"/>
          <p:cNvSpPr/>
          <p:nvPr/>
        </p:nvSpPr>
        <p:spPr>
          <a:xfrm>
            <a:off x="3202899" y="4724999"/>
            <a:ext cx="2676800" cy="1928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Put the </a:t>
            </a:r>
            <a:r>
              <a:rPr lang="es-ES" sz="1600" b="0" i="0" u="none" strike="noStrike" cap="none" dirty="0" err="1">
                <a:solidFill>
                  <a:srgbClr val="000000"/>
                </a:solidFill>
                <a:latin typeface="Helvetica Neue"/>
                <a:ea typeface="Helvetica Neue"/>
                <a:cs typeface="Helvetica Neue"/>
                <a:sym typeface="Helvetica Neue"/>
              </a:rPr>
              <a:t>photo</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over</a:t>
            </a:r>
            <a:r>
              <a:rPr lang="es-ES" sz="1600" b="0" i="0" u="none" strike="noStrike" cap="none" dirty="0">
                <a:solidFill>
                  <a:srgbClr val="000000"/>
                </a:solidFill>
                <a:latin typeface="Helvetica Neue"/>
                <a:ea typeface="Helvetica Neue"/>
                <a:cs typeface="Helvetica Neue"/>
                <a:sym typeface="Helvetica Neue"/>
              </a:rPr>
              <a:t> this grey </a:t>
            </a:r>
            <a:r>
              <a:rPr lang="es-ES" sz="1600" b="0" i="0" u="none" strike="noStrike" cap="none" dirty="0" err="1">
                <a:solidFill>
                  <a:srgbClr val="000000"/>
                </a:solidFill>
                <a:latin typeface="Helvetica Neue"/>
                <a:ea typeface="Helvetica Neue"/>
                <a:cs typeface="Helvetica Neue"/>
                <a:sym typeface="Helvetica Neue"/>
              </a:rPr>
              <a:t>rectangle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If </a:t>
            </a:r>
            <a:r>
              <a:rPr lang="es-ES" sz="1600" b="0" i="0" u="none" strike="noStrike" cap="none" dirty="0" err="1">
                <a:solidFill>
                  <a:srgbClr val="000000"/>
                </a:solidFill>
                <a:latin typeface="Helvetica Neue"/>
                <a:ea typeface="Helvetica Neue"/>
                <a:cs typeface="Helvetica Neue"/>
                <a:sym typeface="Helvetica Neue"/>
              </a:rPr>
              <a:t>necessary</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cut</a:t>
            </a:r>
            <a:r>
              <a:rPr lang="es-ES" sz="1600" b="0" i="0" u="none" strike="noStrike" cap="none" dirty="0">
                <a:solidFill>
                  <a:srgbClr val="000000"/>
                </a:solidFill>
                <a:latin typeface="Helvetica Neue"/>
                <a:ea typeface="Helvetica Neue"/>
                <a:cs typeface="Helvetica Neue"/>
                <a:sym typeface="Helvetica Neue"/>
              </a:rPr>
              <a:t> it </a:t>
            </a:r>
            <a:r>
              <a:rPr lang="es-ES" sz="1600" b="0" i="0" u="none" strike="noStrike" cap="none" dirty="0" err="1">
                <a:solidFill>
                  <a:srgbClr val="000000"/>
                </a:solidFill>
                <a:latin typeface="Helvetica Neue"/>
                <a:ea typeface="Helvetica Neue"/>
                <a:cs typeface="Helvetica Neue"/>
                <a:sym typeface="Helvetica Neue"/>
              </a:rPr>
              <a:t>following</a:t>
            </a:r>
            <a:r>
              <a:rPr lang="es-ES" sz="1600" b="0" i="0" u="none" strike="noStrike" cap="none" dirty="0">
                <a:solidFill>
                  <a:srgbClr val="000000"/>
                </a:solidFill>
                <a:latin typeface="Helvetica Neue"/>
                <a:ea typeface="Helvetica Neue"/>
                <a:cs typeface="Helvetica Neue"/>
                <a:sym typeface="Helvetica Neue"/>
              </a:rPr>
              <a:t> the </a:t>
            </a:r>
            <a:r>
              <a:rPr lang="es-ES" sz="1600" b="0" i="0" u="none" strike="noStrike" cap="none" dirty="0" err="1">
                <a:solidFill>
                  <a:srgbClr val="000000"/>
                </a:solidFill>
                <a:latin typeface="Helvetica Neue"/>
                <a:ea typeface="Helvetica Neue"/>
                <a:cs typeface="Helvetica Neue"/>
                <a:sym typeface="Helvetica Neue"/>
              </a:rPr>
              <a:t>rectangle’s</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size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Arial"/>
              <a:ea typeface="Arial"/>
              <a:cs typeface="Arial"/>
              <a:sym typeface="Arial"/>
            </a:endParaRPr>
          </a:p>
        </p:txBody>
      </p:sp>
      <p:sp>
        <p:nvSpPr>
          <p:cNvPr id="90" name="Google Shape;90;p50"/>
          <p:cNvSpPr/>
          <p:nvPr/>
        </p:nvSpPr>
        <p:spPr>
          <a:xfrm>
            <a:off x="6210000" y="3542267"/>
            <a:ext cx="5997200" cy="33156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Put the </a:t>
            </a:r>
            <a:r>
              <a:rPr lang="es-ES" sz="1600" b="0" i="0" u="none" strike="noStrike" cap="none" dirty="0" err="1">
                <a:solidFill>
                  <a:srgbClr val="000000"/>
                </a:solidFill>
                <a:latin typeface="Helvetica Neue"/>
                <a:ea typeface="Helvetica Neue"/>
                <a:cs typeface="Helvetica Neue"/>
                <a:sym typeface="Helvetica Neue"/>
              </a:rPr>
              <a:t>photo</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over</a:t>
            </a:r>
            <a:r>
              <a:rPr lang="es-ES" sz="1600" b="0" i="0" u="none" strike="noStrike" cap="none" dirty="0">
                <a:solidFill>
                  <a:srgbClr val="000000"/>
                </a:solidFill>
                <a:latin typeface="Helvetica Neue"/>
                <a:ea typeface="Helvetica Neue"/>
                <a:cs typeface="Helvetica Neue"/>
                <a:sym typeface="Helvetica Neue"/>
              </a:rPr>
              <a:t> this grey </a:t>
            </a:r>
            <a:r>
              <a:rPr lang="es-ES" sz="1600" b="0" i="0" u="none" strike="noStrike" cap="none" dirty="0" err="1">
                <a:solidFill>
                  <a:srgbClr val="000000"/>
                </a:solidFill>
                <a:latin typeface="Helvetica Neue"/>
                <a:ea typeface="Helvetica Neue"/>
                <a:cs typeface="Helvetica Neue"/>
                <a:sym typeface="Helvetica Neue"/>
              </a:rPr>
              <a:t>rectangle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If </a:t>
            </a:r>
            <a:r>
              <a:rPr lang="es-ES" sz="1600" b="0" i="0" u="none" strike="noStrike" cap="none" dirty="0" err="1">
                <a:solidFill>
                  <a:srgbClr val="000000"/>
                </a:solidFill>
                <a:latin typeface="Helvetica Neue"/>
                <a:ea typeface="Helvetica Neue"/>
                <a:cs typeface="Helvetica Neue"/>
                <a:sym typeface="Helvetica Neue"/>
              </a:rPr>
              <a:t>necessary</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cut</a:t>
            </a:r>
            <a:r>
              <a:rPr lang="es-ES" sz="1600" b="0" i="0" u="none" strike="noStrike" cap="none" dirty="0">
                <a:solidFill>
                  <a:srgbClr val="000000"/>
                </a:solidFill>
                <a:latin typeface="Helvetica Neue"/>
                <a:ea typeface="Helvetica Neue"/>
                <a:cs typeface="Helvetica Neue"/>
                <a:sym typeface="Helvetica Neue"/>
              </a:rPr>
              <a:t> it </a:t>
            </a:r>
            <a:r>
              <a:rPr lang="es-ES" sz="1600" b="0" i="0" u="none" strike="noStrike" cap="none" dirty="0" err="1">
                <a:solidFill>
                  <a:srgbClr val="000000"/>
                </a:solidFill>
                <a:latin typeface="Helvetica Neue"/>
                <a:ea typeface="Helvetica Neue"/>
                <a:cs typeface="Helvetica Neue"/>
                <a:sym typeface="Helvetica Neue"/>
              </a:rPr>
              <a:t>following</a:t>
            </a:r>
            <a:r>
              <a:rPr lang="es-ES" sz="1600" b="0" i="0" u="none" strike="noStrike" cap="none" dirty="0">
                <a:solidFill>
                  <a:srgbClr val="000000"/>
                </a:solidFill>
                <a:latin typeface="Helvetica Neue"/>
                <a:ea typeface="Helvetica Neue"/>
                <a:cs typeface="Helvetica Neue"/>
                <a:sym typeface="Helvetica Neue"/>
              </a:rPr>
              <a:t> the </a:t>
            </a:r>
            <a:r>
              <a:rPr lang="es-ES" sz="1600" b="0" i="0" u="none" strike="noStrike" cap="none" dirty="0" err="1">
                <a:solidFill>
                  <a:srgbClr val="000000"/>
                </a:solidFill>
                <a:latin typeface="Helvetica Neue"/>
                <a:ea typeface="Helvetica Neue"/>
                <a:cs typeface="Helvetica Neue"/>
                <a:sym typeface="Helvetica Neue"/>
              </a:rPr>
              <a:t>rectangle’s</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size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Arial"/>
              <a:ea typeface="Arial"/>
              <a:cs typeface="Arial"/>
              <a:sym typeface="Arial"/>
            </a:endParaRPr>
          </a:p>
        </p:txBody>
      </p:sp>
      <p:sp>
        <p:nvSpPr>
          <p:cNvPr id="91" name="Google Shape;91;p50"/>
          <p:cNvSpPr/>
          <p:nvPr/>
        </p:nvSpPr>
        <p:spPr>
          <a:xfrm>
            <a:off x="6212337" y="33"/>
            <a:ext cx="5997200" cy="33156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Put the </a:t>
            </a:r>
            <a:r>
              <a:rPr lang="es-ES" sz="1600" b="0" i="0" u="none" strike="noStrike" cap="none" dirty="0" err="1">
                <a:solidFill>
                  <a:srgbClr val="000000"/>
                </a:solidFill>
                <a:latin typeface="Helvetica Neue"/>
                <a:ea typeface="Helvetica Neue"/>
                <a:cs typeface="Helvetica Neue"/>
                <a:sym typeface="Helvetica Neue"/>
              </a:rPr>
              <a:t>photo</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over</a:t>
            </a:r>
            <a:r>
              <a:rPr lang="es-ES" sz="1600" b="0" i="0" u="none" strike="noStrike" cap="none" dirty="0">
                <a:solidFill>
                  <a:srgbClr val="000000"/>
                </a:solidFill>
                <a:latin typeface="Helvetica Neue"/>
                <a:ea typeface="Helvetica Neue"/>
                <a:cs typeface="Helvetica Neue"/>
                <a:sym typeface="Helvetica Neue"/>
              </a:rPr>
              <a:t> this grey </a:t>
            </a:r>
            <a:r>
              <a:rPr lang="es-ES" sz="1600" b="0" i="0" u="none" strike="noStrike" cap="none" dirty="0" err="1">
                <a:solidFill>
                  <a:srgbClr val="000000"/>
                </a:solidFill>
                <a:latin typeface="Helvetica Neue"/>
                <a:ea typeface="Helvetica Neue"/>
                <a:cs typeface="Helvetica Neue"/>
                <a:sym typeface="Helvetica Neue"/>
              </a:rPr>
              <a:t>rectangle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If </a:t>
            </a:r>
            <a:r>
              <a:rPr lang="es-ES" sz="1600" b="0" i="0" u="none" strike="noStrike" cap="none" dirty="0" err="1">
                <a:solidFill>
                  <a:srgbClr val="000000"/>
                </a:solidFill>
                <a:latin typeface="Helvetica Neue"/>
                <a:ea typeface="Helvetica Neue"/>
                <a:cs typeface="Helvetica Neue"/>
                <a:sym typeface="Helvetica Neue"/>
              </a:rPr>
              <a:t>necessary</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cut</a:t>
            </a:r>
            <a:r>
              <a:rPr lang="es-ES" sz="1600" b="0" i="0" u="none" strike="noStrike" cap="none" dirty="0">
                <a:solidFill>
                  <a:srgbClr val="000000"/>
                </a:solidFill>
                <a:latin typeface="Helvetica Neue"/>
                <a:ea typeface="Helvetica Neue"/>
                <a:cs typeface="Helvetica Neue"/>
                <a:sym typeface="Helvetica Neue"/>
              </a:rPr>
              <a:t> it </a:t>
            </a:r>
            <a:r>
              <a:rPr lang="es-ES" sz="1600" b="0" i="0" u="none" strike="noStrike" cap="none" dirty="0" err="1">
                <a:solidFill>
                  <a:srgbClr val="000000"/>
                </a:solidFill>
                <a:latin typeface="Helvetica Neue"/>
                <a:ea typeface="Helvetica Neue"/>
                <a:cs typeface="Helvetica Neue"/>
                <a:sym typeface="Helvetica Neue"/>
              </a:rPr>
              <a:t>following</a:t>
            </a:r>
            <a:r>
              <a:rPr lang="es-ES" sz="1600" b="0" i="0" u="none" strike="noStrike" cap="none" dirty="0">
                <a:solidFill>
                  <a:srgbClr val="000000"/>
                </a:solidFill>
                <a:latin typeface="Helvetica Neue"/>
                <a:ea typeface="Helvetica Neue"/>
                <a:cs typeface="Helvetica Neue"/>
                <a:sym typeface="Helvetica Neue"/>
              </a:rPr>
              <a:t> the </a:t>
            </a:r>
            <a:r>
              <a:rPr lang="es-ES" sz="1600" b="0" i="0" u="none" strike="noStrike" cap="none" dirty="0" err="1">
                <a:solidFill>
                  <a:srgbClr val="000000"/>
                </a:solidFill>
                <a:latin typeface="Helvetica Neue"/>
                <a:ea typeface="Helvetica Neue"/>
                <a:cs typeface="Helvetica Neue"/>
                <a:sym typeface="Helvetica Neue"/>
              </a:rPr>
              <a:t>rectangle’s</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size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Arial"/>
              <a:ea typeface="Arial"/>
              <a:cs typeface="Arial"/>
              <a:sym typeface="Arial"/>
            </a:endParaRPr>
          </a:p>
        </p:txBody>
      </p:sp>
      <p:sp>
        <p:nvSpPr>
          <p:cNvPr id="92" name="Google Shape;92;p50"/>
          <p:cNvSpPr txBox="1">
            <a:spLocks noGrp="1"/>
          </p:cNvSpPr>
          <p:nvPr>
            <p:ph type="body" idx="1"/>
          </p:nvPr>
        </p:nvSpPr>
        <p:spPr>
          <a:xfrm>
            <a:off x="263200" y="825500"/>
            <a:ext cx="5592400" cy="35348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1219170" lvl="1"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828754" lvl="2"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2438339" lvl="3"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3047924" lvl="4"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3657509" lvl="5"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4267093" lvl="6"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4876678" lvl="7"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5486263" lvl="8"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93" name="Google Shape;93;p50"/>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1286978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09"/>
        <p:cNvGrpSpPr/>
        <p:nvPr/>
      </p:nvGrpSpPr>
      <p:grpSpPr>
        <a:xfrm>
          <a:off x="0" y="0"/>
          <a:ext cx="0" cy="0"/>
          <a:chOff x="0" y="0"/>
          <a:chExt cx="0" cy="0"/>
        </a:xfrm>
      </p:grpSpPr>
      <p:sp>
        <p:nvSpPr>
          <p:cNvPr id="110" name="Google Shape;110;p53"/>
          <p:cNvSpPr/>
          <p:nvPr/>
        </p:nvSpPr>
        <p:spPr>
          <a:xfrm>
            <a:off x="-105767" y="-70533"/>
            <a:ext cx="12411200" cy="70168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4900"/>
              <a:buFont typeface="Arial"/>
              <a:buNone/>
            </a:pPr>
            <a:endParaRPr sz="6533" b="0" i="0" u="none" strike="noStrike" cap="none">
              <a:solidFill>
                <a:srgbClr val="B21444"/>
              </a:solidFill>
              <a:latin typeface="Helvetica Neue"/>
              <a:ea typeface="Helvetica Neue"/>
              <a:cs typeface="Helvetica Neue"/>
              <a:sym typeface="Helvetica Neue"/>
            </a:endParaRPr>
          </a:p>
        </p:txBody>
      </p:sp>
      <p:sp>
        <p:nvSpPr>
          <p:cNvPr id="111" name="Google Shape;111;p53"/>
          <p:cNvSpPr txBox="1">
            <a:spLocks noGrp="1"/>
          </p:cNvSpPr>
          <p:nvPr>
            <p:ph type="title"/>
          </p:nvPr>
        </p:nvSpPr>
        <p:spPr>
          <a:xfrm>
            <a:off x="432000" y="2868800"/>
            <a:ext cx="11272400" cy="1120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DE8F32"/>
              </a:buClr>
              <a:buSzPts val="2800"/>
              <a:buNone/>
              <a:defRPr sz="6533" b="0">
                <a:solidFill>
                  <a:srgbClr val="DE8F32"/>
                </a:solidFill>
                <a:latin typeface="Helvetica Neue"/>
                <a:ea typeface="Helvetica Neue"/>
                <a:cs typeface="Helvetica Neue"/>
                <a:sym typeface="Helvetica Neue"/>
              </a:defRPr>
            </a:lvl1pPr>
            <a:lvl2pPr lvl="1" algn="ctr">
              <a:lnSpc>
                <a:spcPct val="100000"/>
              </a:lnSpc>
              <a:spcBef>
                <a:spcPts val="0"/>
              </a:spcBef>
              <a:spcAft>
                <a:spcPts val="0"/>
              </a:spcAft>
              <a:buClr>
                <a:srgbClr val="DE8F32"/>
              </a:buClr>
              <a:buSzPts val="2800"/>
              <a:buNone/>
              <a:defRPr>
                <a:solidFill>
                  <a:srgbClr val="DE8F32"/>
                </a:solidFill>
              </a:defRPr>
            </a:lvl2pPr>
            <a:lvl3pPr lvl="2" algn="ctr">
              <a:lnSpc>
                <a:spcPct val="100000"/>
              </a:lnSpc>
              <a:spcBef>
                <a:spcPts val="0"/>
              </a:spcBef>
              <a:spcAft>
                <a:spcPts val="0"/>
              </a:spcAft>
              <a:buClr>
                <a:srgbClr val="DE8F32"/>
              </a:buClr>
              <a:buSzPts val="2800"/>
              <a:buNone/>
              <a:defRPr>
                <a:solidFill>
                  <a:srgbClr val="DE8F32"/>
                </a:solidFill>
              </a:defRPr>
            </a:lvl3pPr>
            <a:lvl4pPr lvl="3" algn="ctr">
              <a:lnSpc>
                <a:spcPct val="100000"/>
              </a:lnSpc>
              <a:spcBef>
                <a:spcPts val="0"/>
              </a:spcBef>
              <a:spcAft>
                <a:spcPts val="0"/>
              </a:spcAft>
              <a:buClr>
                <a:srgbClr val="DE8F32"/>
              </a:buClr>
              <a:buSzPts val="2800"/>
              <a:buNone/>
              <a:defRPr>
                <a:solidFill>
                  <a:srgbClr val="DE8F32"/>
                </a:solidFill>
              </a:defRPr>
            </a:lvl4pPr>
            <a:lvl5pPr lvl="4" algn="ctr">
              <a:lnSpc>
                <a:spcPct val="100000"/>
              </a:lnSpc>
              <a:spcBef>
                <a:spcPts val="0"/>
              </a:spcBef>
              <a:spcAft>
                <a:spcPts val="0"/>
              </a:spcAft>
              <a:buClr>
                <a:srgbClr val="DE8F32"/>
              </a:buClr>
              <a:buSzPts val="2800"/>
              <a:buNone/>
              <a:defRPr>
                <a:solidFill>
                  <a:srgbClr val="DE8F32"/>
                </a:solidFill>
              </a:defRPr>
            </a:lvl5pPr>
            <a:lvl6pPr lvl="5" algn="ctr">
              <a:lnSpc>
                <a:spcPct val="100000"/>
              </a:lnSpc>
              <a:spcBef>
                <a:spcPts val="0"/>
              </a:spcBef>
              <a:spcAft>
                <a:spcPts val="0"/>
              </a:spcAft>
              <a:buClr>
                <a:srgbClr val="DE8F32"/>
              </a:buClr>
              <a:buSzPts val="2800"/>
              <a:buNone/>
              <a:defRPr>
                <a:solidFill>
                  <a:srgbClr val="DE8F32"/>
                </a:solidFill>
              </a:defRPr>
            </a:lvl6pPr>
            <a:lvl7pPr lvl="6" algn="ctr">
              <a:lnSpc>
                <a:spcPct val="100000"/>
              </a:lnSpc>
              <a:spcBef>
                <a:spcPts val="0"/>
              </a:spcBef>
              <a:spcAft>
                <a:spcPts val="0"/>
              </a:spcAft>
              <a:buClr>
                <a:srgbClr val="DE8F32"/>
              </a:buClr>
              <a:buSzPts val="2800"/>
              <a:buNone/>
              <a:defRPr>
                <a:solidFill>
                  <a:srgbClr val="DE8F32"/>
                </a:solidFill>
              </a:defRPr>
            </a:lvl7pPr>
            <a:lvl8pPr lvl="7" algn="ctr">
              <a:lnSpc>
                <a:spcPct val="100000"/>
              </a:lnSpc>
              <a:spcBef>
                <a:spcPts val="0"/>
              </a:spcBef>
              <a:spcAft>
                <a:spcPts val="0"/>
              </a:spcAft>
              <a:buClr>
                <a:srgbClr val="DE8F32"/>
              </a:buClr>
              <a:buSzPts val="2800"/>
              <a:buNone/>
              <a:defRPr>
                <a:solidFill>
                  <a:srgbClr val="DE8F32"/>
                </a:solidFill>
              </a:defRPr>
            </a:lvl8pPr>
            <a:lvl9pPr lvl="8" algn="ctr">
              <a:lnSpc>
                <a:spcPct val="100000"/>
              </a:lnSpc>
              <a:spcBef>
                <a:spcPts val="0"/>
              </a:spcBef>
              <a:spcAft>
                <a:spcPts val="0"/>
              </a:spcAft>
              <a:buClr>
                <a:srgbClr val="DE8F32"/>
              </a:buClr>
              <a:buSzPts val="2800"/>
              <a:buNone/>
              <a:defRPr>
                <a:solidFill>
                  <a:srgbClr val="DE8F32"/>
                </a:solidFill>
              </a:defRPr>
            </a:lvl9pPr>
          </a:lstStyle>
          <a:p>
            <a:endParaRPr/>
          </a:p>
        </p:txBody>
      </p:sp>
    </p:spTree>
    <p:extLst>
      <p:ext uri="{BB962C8B-B14F-4D97-AF65-F5344CB8AC3E}">
        <p14:creationId xmlns:p14="http://schemas.microsoft.com/office/powerpoint/2010/main" val="392482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ver" type="title">
  <p:cSld name="Cover">
    <p:bg>
      <p:bgPr>
        <a:solidFill>
          <a:srgbClr val="E52330"/>
        </a:solidFill>
        <a:effectLst/>
      </p:bgPr>
    </p:bg>
    <p:spTree>
      <p:nvGrpSpPr>
        <p:cNvPr id="1" name="Shape 12"/>
        <p:cNvGrpSpPr/>
        <p:nvPr/>
      </p:nvGrpSpPr>
      <p:grpSpPr>
        <a:xfrm>
          <a:off x="0" y="0"/>
          <a:ext cx="0" cy="0"/>
          <a:chOff x="0" y="0"/>
          <a:chExt cx="0" cy="0"/>
        </a:xfrm>
      </p:grpSpPr>
      <p:sp>
        <p:nvSpPr>
          <p:cNvPr id="13" name="Google Shape;13;p38"/>
          <p:cNvSpPr/>
          <p:nvPr/>
        </p:nvSpPr>
        <p:spPr>
          <a:xfrm>
            <a:off x="-105767" y="-70533"/>
            <a:ext cx="12411200" cy="70168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 name="Google Shape;14;p38"/>
          <p:cNvSpPr txBox="1">
            <a:spLocks noGrp="1"/>
          </p:cNvSpPr>
          <p:nvPr>
            <p:ph type="title"/>
          </p:nvPr>
        </p:nvSpPr>
        <p:spPr>
          <a:xfrm>
            <a:off x="540000" y="2386800"/>
            <a:ext cx="10968400" cy="12980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DE8F32"/>
              </a:buClr>
              <a:buSzPts val="4400"/>
              <a:buFont typeface="Helvetica Neue"/>
              <a:buNone/>
              <a:defRPr sz="5867">
                <a:solidFill>
                  <a:srgbClr val="DE8F32"/>
                </a:solidFill>
                <a:latin typeface="Helvetica Neue"/>
                <a:ea typeface="Helvetica Neue"/>
                <a:cs typeface="Helvetica Neue"/>
                <a:sym typeface="Helvetica Neue"/>
              </a:defRPr>
            </a:lvl1pPr>
            <a:lvl2pPr lvl="1" algn="ctr">
              <a:lnSpc>
                <a:spcPct val="100000"/>
              </a:lnSpc>
              <a:spcBef>
                <a:spcPts val="0"/>
              </a:spcBef>
              <a:spcAft>
                <a:spcPts val="0"/>
              </a:spcAft>
              <a:buClr>
                <a:srgbClr val="DE8F32"/>
              </a:buClr>
              <a:buSzPts val="4400"/>
              <a:buNone/>
              <a:defRPr sz="5867">
                <a:solidFill>
                  <a:srgbClr val="DE8F32"/>
                </a:solidFill>
              </a:defRPr>
            </a:lvl2pPr>
            <a:lvl3pPr lvl="2" algn="ctr">
              <a:lnSpc>
                <a:spcPct val="100000"/>
              </a:lnSpc>
              <a:spcBef>
                <a:spcPts val="0"/>
              </a:spcBef>
              <a:spcAft>
                <a:spcPts val="0"/>
              </a:spcAft>
              <a:buClr>
                <a:srgbClr val="DE8F32"/>
              </a:buClr>
              <a:buSzPts val="4400"/>
              <a:buNone/>
              <a:defRPr sz="5867">
                <a:solidFill>
                  <a:srgbClr val="DE8F32"/>
                </a:solidFill>
              </a:defRPr>
            </a:lvl3pPr>
            <a:lvl4pPr lvl="3" algn="ctr">
              <a:lnSpc>
                <a:spcPct val="100000"/>
              </a:lnSpc>
              <a:spcBef>
                <a:spcPts val="0"/>
              </a:spcBef>
              <a:spcAft>
                <a:spcPts val="0"/>
              </a:spcAft>
              <a:buClr>
                <a:srgbClr val="DE8F32"/>
              </a:buClr>
              <a:buSzPts val="4400"/>
              <a:buNone/>
              <a:defRPr sz="5867">
                <a:solidFill>
                  <a:srgbClr val="DE8F32"/>
                </a:solidFill>
              </a:defRPr>
            </a:lvl4pPr>
            <a:lvl5pPr lvl="4" algn="ctr">
              <a:lnSpc>
                <a:spcPct val="100000"/>
              </a:lnSpc>
              <a:spcBef>
                <a:spcPts val="0"/>
              </a:spcBef>
              <a:spcAft>
                <a:spcPts val="0"/>
              </a:spcAft>
              <a:buClr>
                <a:srgbClr val="DE8F32"/>
              </a:buClr>
              <a:buSzPts val="4400"/>
              <a:buNone/>
              <a:defRPr sz="5867">
                <a:solidFill>
                  <a:srgbClr val="DE8F32"/>
                </a:solidFill>
              </a:defRPr>
            </a:lvl5pPr>
            <a:lvl6pPr lvl="5" algn="ctr">
              <a:lnSpc>
                <a:spcPct val="100000"/>
              </a:lnSpc>
              <a:spcBef>
                <a:spcPts val="0"/>
              </a:spcBef>
              <a:spcAft>
                <a:spcPts val="0"/>
              </a:spcAft>
              <a:buClr>
                <a:srgbClr val="DE8F32"/>
              </a:buClr>
              <a:buSzPts val="4400"/>
              <a:buNone/>
              <a:defRPr sz="5867">
                <a:solidFill>
                  <a:srgbClr val="DE8F32"/>
                </a:solidFill>
              </a:defRPr>
            </a:lvl6pPr>
            <a:lvl7pPr lvl="6" algn="ctr">
              <a:lnSpc>
                <a:spcPct val="100000"/>
              </a:lnSpc>
              <a:spcBef>
                <a:spcPts val="0"/>
              </a:spcBef>
              <a:spcAft>
                <a:spcPts val="0"/>
              </a:spcAft>
              <a:buClr>
                <a:srgbClr val="DE8F32"/>
              </a:buClr>
              <a:buSzPts val="4400"/>
              <a:buNone/>
              <a:defRPr sz="5867">
                <a:solidFill>
                  <a:srgbClr val="DE8F32"/>
                </a:solidFill>
              </a:defRPr>
            </a:lvl7pPr>
            <a:lvl8pPr lvl="7" algn="ctr">
              <a:lnSpc>
                <a:spcPct val="100000"/>
              </a:lnSpc>
              <a:spcBef>
                <a:spcPts val="0"/>
              </a:spcBef>
              <a:spcAft>
                <a:spcPts val="0"/>
              </a:spcAft>
              <a:buClr>
                <a:srgbClr val="DE8F32"/>
              </a:buClr>
              <a:buSzPts val="4400"/>
              <a:buNone/>
              <a:defRPr sz="5867">
                <a:solidFill>
                  <a:srgbClr val="DE8F32"/>
                </a:solidFill>
              </a:defRPr>
            </a:lvl8pPr>
            <a:lvl9pPr lvl="8" algn="ctr">
              <a:lnSpc>
                <a:spcPct val="100000"/>
              </a:lnSpc>
              <a:spcBef>
                <a:spcPts val="0"/>
              </a:spcBef>
              <a:spcAft>
                <a:spcPts val="0"/>
              </a:spcAft>
              <a:buClr>
                <a:srgbClr val="DE8F32"/>
              </a:buClr>
              <a:buSzPts val="4400"/>
              <a:buNone/>
              <a:defRPr sz="5867">
                <a:solidFill>
                  <a:srgbClr val="DE8F32"/>
                </a:solidFill>
              </a:defRPr>
            </a:lvl9pPr>
          </a:lstStyle>
          <a:p>
            <a:endParaRPr/>
          </a:p>
        </p:txBody>
      </p:sp>
      <p:sp>
        <p:nvSpPr>
          <p:cNvPr id="15" name="Google Shape;15;p38"/>
          <p:cNvSpPr txBox="1">
            <a:spLocks noGrp="1"/>
          </p:cNvSpPr>
          <p:nvPr>
            <p:ph type="subTitle" idx="1"/>
          </p:nvPr>
        </p:nvSpPr>
        <p:spPr>
          <a:xfrm>
            <a:off x="2983000" y="3807440"/>
            <a:ext cx="6082400" cy="6608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rgbClr val="DE8F32"/>
              </a:buClr>
              <a:buSzPts val="2200"/>
              <a:buFont typeface="Helvetica Neue Light"/>
              <a:buNone/>
              <a:defRPr sz="2933">
                <a:solidFill>
                  <a:srgbClr val="DE8F32"/>
                </a:solidFill>
                <a:latin typeface="Helvetica Neue Light"/>
                <a:ea typeface="Helvetica Neue Light"/>
                <a:cs typeface="Helvetica Neue Light"/>
                <a:sym typeface="Helvetica Neue Light"/>
              </a:defRPr>
            </a:lvl1pPr>
            <a:lvl2pPr lvl="1"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2pPr>
            <a:lvl3pPr lvl="2"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3pPr>
            <a:lvl4pPr lvl="3"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4pPr>
            <a:lvl5pPr lvl="4"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5pPr>
            <a:lvl6pPr lvl="5"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6pPr>
            <a:lvl7pPr lvl="6"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7pPr>
            <a:lvl8pPr lvl="7"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8pPr>
            <a:lvl9pPr lvl="8"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9pPr>
          </a:lstStyle>
          <a:p>
            <a:endParaRPr/>
          </a:p>
        </p:txBody>
      </p:sp>
      <p:sp>
        <p:nvSpPr>
          <p:cNvPr id="16" name="Google Shape;16;p38"/>
          <p:cNvSpPr txBox="1">
            <a:spLocks noGrp="1"/>
          </p:cNvSpPr>
          <p:nvPr>
            <p:ph type="subTitle" idx="2"/>
          </p:nvPr>
        </p:nvSpPr>
        <p:spPr>
          <a:xfrm>
            <a:off x="4278800" y="5054667"/>
            <a:ext cx="3490800" cy="4460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1pPr>
            <a:lvl2pPr lvl="1"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2pPr>
            <a:lvl3pPr lvl="2"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3pPr>
            <a:lvl4pPr lvl="3"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4pPr>
            <a:lvl5pPr lvl="4"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5pPr>
            <a:lvl6pPr lvl="5"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6pPr>
            <a:lvl7pPr lvl="6"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7pPr>
            <a:lvl8pPr lvl="7"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8pPr>
            <a:lvl9pPr lvl="8"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2878707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hoto and text" type="tx">
  <p:cSld name="Photo and text">
    <p:spTree>
      <p:nvGrpSpPr>
        <p:cNvPr id="1" name="Shape 17"/>
        <p:cNvGrpSpPr/>
        <p:nvPr/>
      </p:nvGrpSpPr>
      <p:grpSpPr>
        <a:xfrm>
          <a:off x="0" y="0"/>
          <a:ext cx="0" cy="0"/>
          <a:chOff x="0" y="0"/>
          <a:chExt cx="0" cy="0"/>
        </a:xfrm>
      </p:grpSpPr>
      <p:sp>
        <p:nvSpPr>
          <p:cNvPr id="18" name="Google Shape;18;p39"/>
          <p:cNvSpPr/>
          <p:nvPr/>
        </p:nvSpPr>
        <p:spPr>
          <a:xfrm>
            <a:off x="0" y="-33"/>
            <a:ext cx="6100000" cy="6858000"/>
          </a:xfrm>
          <a:prstGeom prst="rect">
            <a:avLst/>
          </a:prstGeom>
          <a:solidFill>
            <a:srgbClr val="B7B7B7"/>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Put the </a:t>
            </a:r>
            <a:r>
              <a:rPr lang="es-ES" sz="1600" b="0" i="0" u="none" strike="noStrike" cap="none" dirty="0" err="1">
                <a:solidFill>
                  <a:srgbClr val="000000"/>
                </a:solidFill>
                <a:latin typeface="Helvetica Neue"/>
                <a:ea typeface="Helvetica Neue"/>
                <a:cs typeface="Helvetica Neue"/>
                <a:sym typeface="Helvetica Neue"/>
              </a:rPr>
              <a:t>photo</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over</a:t>
            </a:r>
            <a:r>
              <a:rPr lang="es-ES" sz="1600" b="0" i="0" u="none" strike="noStrike" cap="none" dirty="0">
                <a:solidFill>
                  <a:srgbClr val="000000"/>
                </a:solidFill>
                <a:latin typeface="Helvetica Neue"/>
                <a:ea typeface="Helvetica Neue"/>
                <a:cs typeface="Helvetica Neue"/>
                <a:sym typeface="Helvetica Neue"/>
              </a:rPr>
              <a:t> this grey </a:t>
            </a:r>
            <a:r>
              <a:rPr lang="es-ES" sz="1600" b="0" i="0" u="none" strike="noStrike" cap="none" dirty="0" err="1">
                <a:solidFill>
                  <a:srgbClr val="000000"/>
                </a:solidFill>
                <a:latin typeface="Helvetica Neue"/>
                <a:ea typeface="Helvetica Neue"/>
                <a:cs typeface="Helvetica Neue"/>
                <a:sym typeface="Helvetica Neue"/>
              </a:rPr>
              <a:t>rectangle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If </a:t>
            </a:r>
            <a:r>
              <a:rPr lang="es-ES" sz="1600" b="0" i="0" u="none" strike="noStrike" cap="none" dirty="0" err="1">
                <a:solidFill>
                  <a:srgbClr val="000000"/>
                </a:solidFill>
                <a:latin typeface="Helvetica Neue"/>
                <a:ea typeface="Helvetica Neue"/>
                <a:cs typeface="Helvetica Neue"/>
                <a:sym typeface="Helvetica Neue"/>
              </a:rPr>
              <a:t>necessary</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cut</a:t>
            </a:r>
            <a:r>
              <a:rPr lang="es-ES" sz="1600" b="0" i="0" u="none" strike="noStrike" cap="none" dirty="0">
                <a:solidFill>
                  <a:srgbClr val="000000"/>
                </a:solidFill>
                <a:latin typeface="Helvetica Neue"/>
                <a:ea typeface="Helvetica Neue"/>
                <a:cs typeface="Helvetica Neue"/>
                <a:sym typeface="Helvetica Neue"/>
              </a:rPr>
              <a:t> it </a:t>
            </a:r>
            <a:r>
              <a:rPr lang="es-ES" sz="1600" b="0" i="0" u="none" strike="noStrike" cap="none" dirty="0" err="1">
                <a:solidFill>
                  <a:srgbClr val="000000"/>
                </a:solidFill>
                <a:latin typeface="Helvetica Neue"/>
                <a:ea typeface="Helvetica Neue"/>
                <a:cs typeface="Helvetica Neue"/>
                <a:sym typeface="Helvetica Neue"/>
              </a:rPr>
              <a:t>following</a:t>
            </a:r>
            <a:r>
              <a:rPr lang="es-ES" sz="1600" b="0" i="0" u="none" strike="noStrike" cap="none" dirty="0">
                <a:solidFill>
                  <a:srgbClr val="000000"/>
                </a:solidFill>
                <a:latin typeface="Helvetica Neue"/>
                <a:ea typeface="Helvetica Neue"/>
                <a:cs typeface="Helvetica Neue"/>
                <a:sym typeface="Helvetica Neue"/>
              </a:rPr>
              <a:t> the </a:t>
            </a:r>
            <a:r>
              <a:rPr lang="es-ES" sz="1600" b="0" i="0" u="none" strike="noStrike" cap="none" dirty="0" err="1">
                <a:solidFill>
                  <a:srgbClr val="000000"/>
                </a:solidFill>
                <a:latin typeface="Helvetica Neue"/>
                <a:ea typeface="Helvetica Neue"/>
                <a:cs typeface="Helvetica Neue"/>
                <a:sym typeface="Helvetica Neue"/>
              </a:rPr>
              <a:t>rectangle’s</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size</a:t>
            </a:r>
            <a:r>
              <a:rPr lang="es-ES" sz="1600" b="0" i="0" u="none" strike="noStrike" cap="none" dirty="0">
                <a:solidFill>
                  <a:srgbClr val="000000"/>
                </a:solidFill>
                <a:latin typeface="Helvetica Neue"/>
                <a:ea typeface="Helvetica Neue"/>
                <a:cs typeface="Helvetica Neue"/>
                <a:sym typeface="Helvetica Neue"/>
              </a:rPr>
              <a:t>.</a:t>
            </a:r>
            <a:endParaRPr sz="1333" b="0" i="0" u="none" strike="noStrike" cap="none" dirty="0">
              <a:solidFill>
                <a:srgbClr val="000000"/>
              </a:solidFill>
              <a:latin typeface="Helvetica Neue"/>
              <a:ea typeface="Helvetica Neue"/>
              <a:cs typeface="Helvetica Neue"/>
              <a:sym typeface="Helvetica Neue"/>
            </a:endParaRPr>
          </a:p>
        </p:txBody>
      </p:sp>
      <p:sp>
        <p:nvSpPr>
          <p:cNvPr id="19" name="Google Shape;19;p39"/>
          <p:cNvSpPr txBox="1">
            <a:spLocks noGrp="1"/>
          </p:cNvSpPr>
          <p:nvPr>
            <p:ph type="body" idx="1"/>
          </p:nvPr>
        </p:nvSpPr>
        <p:spPr>
          <a:xfrm>
            <a:off x="6505400" y="2115567"/>
            <a:ext cx="3755200" cy="24328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9pPr>
          </a:lstStyle>
          <a:p>
            <a:endParaRPr/>
          </a:p>
        </p:txBody>
      </p:sp>
      <p:sp>
        <p:nvSpPr>
          <p:cNvPr id="20" name="Google Shape;20;p39"/>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1975404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hoto and two columns text">
  <p:cSld name="Photo and two columns text">
    <p:spTree>
      <p:nvGrpSpPr>
        <p:cNvPr id="1" name="Shape 21"/>
        <p:cNvGrpSpPr/>
        <p:nvPr/>
      </p:nvGrpSpPr>
      <p:grpSpPr>
        <a:xfrm>
          <a:off x="0" y="0"/>
          <a:ext cx="0" cy="0"/>
          <a:chOff x="0" y="0"/>
          <a:chExt cx="0" cy="0"/>
        </a:xfrm>
      </p:grpSpPr>
      <p:sp>
        <p:nvSpPr>
          <p:cNvPr id="22" name="Google Shape;22;p40"/>
          <p:cNvSpPr txBox="1">
            <a:spLocks noGrp="1"/>
          </p:cNvSpPr>
          <p:nvPr>
            <p:ph type="title"/>
          </p:nvPr>
        </p:nvSpPr>
        <p:spPr>
          <a:xfrm>
            <a:off x="368400" y="1637300"/>
            <a:ext cx="6403600" cy="849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9pPr>
          </a:lstStyle>
          <a:p>
            <a:endParaRPr/>
          </a:p>
        </p:txBody>
      </p:sp>
      <p:sp>
        <p:nvSpPr>
          <p:cNvPr id="23" name="Google Shape;23;p40"/>
          <p:cNvSpPr txBox="1">
            <a:spLocks noGrp="1"/>
          </p:cNvSpPr>
          <p:nvPr>
            <p:ph type="body" idx="1"/>
          </p:nvPr>
        </p:nvSpPr>
        <p:spPr>
          <a:xfrm>
            <a:off x="3779667" y="2595533"/>
            <a:ext cx="2992400" cy="28364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9pPr>
          </a:lstStyle>
          <a:p>
            <a:endParaRPr/>
          </a:p>
        </p:txBody>
      </p:sp>
      <p:sp>
        <p:nvSpPr>
          <p:cNvPr id="24" name="Google Shape;24;p40"/>
          <p:cNvSpPr/>
          <p:nvPr/>
        </p:nvSpPr>
        <p:spPr>
          <a:xfrm>
            <a:off x="7064500" y="0"/>
            <a:ext cx="5127600" cy="6858000"/>
          </a:xfrm>
          <a:prstGeom prst="rect">
            <a:avLst/>
          </a:prstGeom>
          <a:solidFill>
            <a:srgbClr val="B7B7B7"/>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s-ES" sz="1600" b="0" i="0" u="none" strike="noStrike" cap="none" dirty="0">
                <a:solidFill>
                  <a:schemeClr val="dk1"/>
                </a:solidFill>
                <a:latin typeface="Helvetica Neue"/>
                <a:ea typeface="Helvetica Neue"/>
                <a:cs typeface="Helvetica Neue"/>
                <a:sym typeface="Helvetica Neue"/>
              </a:rPr>
              <a:t>Put the </a:t>
            </a:r>
            <a:r>
              <a:rPr lang="es-ES" sz="1600" b="0" i="0" u="none" strike="noStrike" cap="none" dirty="0" err="1">
                <a:solidFill>
                  <a:schemeClr val="dk1"/>
                </a:solidFill>
                <a:latin typeface="Helvetica Neue"/>
                <a:ea typeface="Helvetica Neue"/>
                <a:cs typeface="Helvetica Neue"/>
                <a:sym typeface="Helvetica Neue"/>
              </a:rPr>
              <a:t>photo</a:t>
            </a:r>
            <a:r>
              <a:rPr lang="es-ES" sz="1600" b="0" i="0" u="none" strike="noStrike" cap="none" dirty="0">
                <a:solidFill>
                  <a:schemeClr val="dk1"/>
                </a:solidFill>
                <a:latin typeface="Helvetica Neue"/>
                <a:ea typeface="Helvetica Neue"/>
                <a:cs typeface="Helvetica Neue"/>
                <a:sym typeface="Helvetica Neue"/>
              </a:rPr>
              <a:t> </a:t>
            </a:r>
            <a:r>
              <a:rPr lang="es-ES" sz="1600" b="0" i="0" u="none" strike="noStrike" cap="none" dirty="0" err="1">
                <a:solidFill>
                  <a:schemeClr val="dk1"/>
                </a:solidFill>
                <a:latin typeface="Helvetica Neue"/>
                <a:ea typeface="Helvetica Neue"/>
                <a:cs typeface="Helvetica Neue"/>
                <a:sym typeface="Helvetica Neue"/>
              </a:rPr>
              <a:t>over</a:t>
            </a:r>
            <a:r>
              <a:rPr lang="es-ES" sz="1600" b="0" i="0" u="none" strike="noStrike" cap="none" dirty="0">
                <a:solidFill>
                  <a:schemeClr val="dk1"/>
                </a:solidFill>
                <a:latin typeface="Helvetica Neue"/>
                <a:ea typeface="Helvetica Neue"/>
                <a:cs typeface="Helvetica Neue"/>
                <a:sym typeface="Helvetica Neue"/>
              </a:rPr>
              <a:t> this grey </a:t>
            </a:r>
            <a:r>
              <a:rPr lang="es-ES" sz="1600" b="0" i="0" u="none" strike="noStrike" cap="none" dirty="0" err="1">
                <a:solidFill>
                  <a:schemeClr val="dk1"/>
                </a:solidFill>
                <a:latin typeface="Helvetica Neue"/>
                <a:ea typeface="Helvetica Neue"/>
                <a:cs typeface="Helvetica Neue"/>
                <a:sym typeface="Helvetica Neue"/>
              </a:rPr>
              <a:t>rectangle</a:t>
            </a:r>
            <a:r>
              <a:rPr lang="es-ES" sz="1600" b="0" i="0" u="none" strike="noStrike" cap="none" dirty="0">
                <a:solidFill>
                  <a:schemeClr val="dk1"/>
                </a:solidFill>
                <a:latin typeface="Helvetica Neue"/>
                <a:ea typeface="Helvetica Neue"/>
                <a:cs typeface="Helvetica Neue"/>
                <a:sym typeface="Helvetica Neue"/>
              </a:rPr>
              <a:t>.</a:t>
            </a:r>
            <a:endParaRPr sz="1600" b="0" i="0" u="none" strike="noStrike" cap="none" dirty="0">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dk1"/>
              </a:buClr>
              <a:buSzPts val="1100"/>
              <a:buFont typeface="Arial"/>
              <a:buNone/>
            </a:pPr>
            <a:r>
              <a:rPr lang="es-ES" sz="1600" b="0" i="0" u="none" strike="noStrike" cap="none" dirty="0">
                <a:solidFill>
                  <a:schemeClr val="dk1"/>
                </a:solidFill>
                <a:latin typeface="Helvetica Neue"/>
                <a:ea typeface="Helvetica Neue"/>
                <a:cs typeface="Helvetica Neue"/>
                <a:sym typeface="Helvetica Neue"/>
              </a:rPr>
              <a:t>If </a:t>
            </a:r>
            <a:r>
              <a:rPr lang="es-ES" sz="1600" b="0" i="0" u="none" strike="noStrike" cap="none" dirty="0" err="1">
                <a:solidFill>
                  <a:schemeClr val="dk1"/>
                </a:solidFill>
                <a:latin typeface="Helvetica Neue"/>
                <a:ea typeface="Helvetica Neue"/>
                <a:cs typeface="Helvetica Neue"/>
                <a:sym typeface="Helvetica Neue"/>
              </a:rPr>
              <a:t>necessary</a:t>
            </a:r>
            <a:r>
              <a:rPr lang="es-ES" sz="1600" b="0" i="0" u="none" strike="noStrike" cap="none" dirty="0">
                <a:solidFill>
                  <a:schemeClr val="dk1"/>
                </a:solidFill>
                <a:latin typeface="Helvetica Neue"/>
                <a:ea typeface="Helvetica Neue"/>
                <a:cs typeface="Helvetica Neue"/>
                <a:sym typeface="Helvetica Neue"/>
              </a:rPr>
              <a:t>, </a:t>
            </a:r>
            <a:r>
              <a:rPr lang="es-ES" sz="1600" b="0" i="0" u="none" strike="noStrike" cap="none" dirty="0" err="1">
                <a:solidFill>
                  <a:schemeClr val="dk1"/>
                </a:solidFill>
                <a:latin typeface="Helvetica Neue"/>
                <a:ea typeface="Helvetica Neue"/>
                <a:cs typeface="Helvetica Neue"/>
                <a:sym typeface="Helvetica Neue"/>
              </a:rPr>
              <a:t>cut</a:t>
            </a:r>
            <a:r>
              <a:rPr lang="es-ES" sz="1600" b="0" i="0" u="none" strike="noStrike" cap="none" dirty="0">
                <a:solidFill>
                  <a:schemeClr val="dk1"/>
                </a:solidFill>
                <a:latin typeface="Helvetica Neue"/>
                <a:ea typeface="Helvetica Neue"/>
                <a:cs typeface="Helvetica Neue"/>
                <a:sym typeface="Helvetica Neue"/>
              </a:rPr>
              <a:t> it </a:t>
            </a:r>
            <a:r>
              <a:rPr lang="es-ES" sz="1600" b="0" i="0" u="none" strike="noStrike" cap="none" dirty="0" err="1">
                <a:solidFill>
                  <a:schemeClr val="dk1"/>
                </a:solidFill>
                <a:latin typeface="Helvetica Neue"/>
                <a:ea typeface="Helvetica Neue"/>
                <a:cs typeface="Helvetica Neue"/>
                <a:sym typeface="Helvetica Neue"/>
              </a:rPr>
              <a:t>following</a:t>
            </a:r>
            <a:r>
              <a:rPr lang="es-ES" sz="1600" b="0" i="0" u="none" strike="noStrike" cap="none" dirty="0">
                <a:solidFill>
                  <a:schemeClr val="dk1"/>
                </a:solidFill>
                <a:latin typeface="Helvetica Neue"/>
                <a:ea typeface="Helvetica Neue"/>
                <a:cs typeface="Helvetica Neue"/>
                <a:sym typeface="Helvetica Neue"/>
              </a:rPr>
              <a:t> the </a:t>
            </a:r>
            <a:r>
              <a:rPr lang="es-ES" sz="1600" b="0" i="0" u="none" strike="noStrike" cap="none" dirty="0" err="1">
                <a:solidFill>
                  <a:schemeClr val="dk1"/>
                </a:solidFill>
                <a:latin typeface="Helvetica Neue"/>
                <a:ea typeface="Helvetica Neue"/>
                <a:cs typeface="Helvetica Neue"/>
                <a:sym typeface="Helvetica Neue"/>
              </a:rPr>
              <a:t>rectangle’s</a:t>
            </a:r>
            <a:r>
              <a:rPr lang="es-ES" sz="1600" b="0" i="0" u="none" strike="noStrike" cap="none" dirty="0">
                <a:solidFill>
                  <a:schemeClr val="dk1"/>
                </a:solidFill>
                <a:latin typeface="Helvetica Neue"/>
                <a:ea typeface="Helvetica Neue"/>
                <a:cs typeface="Helvetica Neue"/>
                <a:sym typeface="Helvetica Neue"/>
              </a:rPr>
              <a:t> </a:t>
            </a:r>
            <a:r>
              <a:rPr lang="es-ES" sz="1600" b="0" i="0" u="none" strike="noStrike" cap="none" dirty="0" err="1">
                <a:solidFill>
                  <a:schemeClr val="dk1"/>
                </a:solidFill>
                <a:latin typeface="Helvetica Neue"/>
                <a:ea typeface="Helvetica Neue"/>
                <a:cs typeface="Helvetica Neue"/>
                <a:sym typeface="Helvetica Neue"/>
              </a:rPr>
              <a:t>size</a:t>
            </a:r>
            <a:r>
              <a:rPr lang="es-ES" sz="1600" b="0" i="0" u="none" strike="noStrike" cap="none" dirty="0">
                <a:solidFill>
                  <a:schemeClr val="dk1"/>
                </a:solidFill>
                <a:latin typeface="Helvetica Neue"/>
                <a:ea typeface="Helvetica Neue"/>
                <a:cs typeface="Helvetica Neue"/>
                <a:sym typeface="Helvetica Neue"/>
              </a:rPr>
              <a:t>.</a:t>
            </a:r>
            <a:endParaRPr sz="1600" b="0" i="0" u="none" strike="noStrike" cap="none" dirty="0">
              <a:solidFill>
                <a:srgbClr val="000000"/>
              </a:solidFill>
              <a:latin typeface="Arial"/>
              <a:ea typeface="Arial"/>
              <a:cs typeface="Arial"/>
              <a:sym typeface="Arial"/>
            </a:endParaRPr>
          </a:p>
        </p:txBody>
      </p:sp>
      <p:sp>
        <p:nvSpPr>
          <p:cNvPr id="25" name="Google Shape;25;p40"/>
          <p:cNvSpPr txBox="1">
            <a:spLocks noGrp="1"/>
          </p:cNvSpPr>
          <p:nvPr>
            <p:ph type="subTitle" idx="2"/>
          </p:nvPr>
        </p:nvSpPr>
        <p:spPr>
          <a:xfrm>
            <a:off x="299700" y="158667"/>
            <a:ext cx="4336800" cy="524800"/>
          </a:xfrm>
          <a:prstGeom prst="rect">
            <a:avLst/>
          </a:prstGeom>
          <a:noFill/>
          <a:ln>
            <a:noFill/>
          </a:ln>
        </p:spPr>
        <p:txBody>
          <a:bodyPr spcFirstLastPara="1" wrap="square" lIns="91425" tIns="91425" rIns="91425" bIns="91425" anchor="t" anchorCtr="0">
            <a:normAutofit/>
          </a:bodyPr>
          <a:lstStyle>
            <a:lvl1pPr marR="0" lvl="0" algn="l">
              <a:lnSpc>
                <a:spcPct val="115000"/>
              </a:lnSpc>
              <a:spcBef>
                <a:spcPts val="0"/>
              </a:spcBef>
              <a:spcAft>
                <a:spcPts val="0"/>
              </a:spcAft>
              <a:buClr>
                <a:srgbClr val="666666"/>
              </a:buClr>
              <a:buSzPts val="1100"/>
              <a:buNone/>
              <a:defRPr sz="1467">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467"/>
            </a:lvl2pPr>
            <a:lvl3pPr lvl="2" algn="l">
              <a:lnSpc>
                <a:spcPct val="115000"/>
              </a:lnSpc>
              <a:spcBef>
                <a:spcPts val="0"/>
              </a:spcBef>
              <a:spcAft>
                <a:spcPts val="0"/>
              </a:spcAft>
              <a:buSzPts val="1100"/>
              <a:buNone/>
              <a:defRPr sz="1467"/>
            </a:lvl3pPr>
            <a:lvl4pPr lvl="3" algn="l">
              <a:lnSpc>
                <a:spcPct val="115000"/>
              </a:lnSpc>
              <a:spcBef>
                <a:spcPts val="0"/>
              </a:spcBef>
              <a:spcAft>
                <a:spcPts val="0"/>
              </a:spcAft>
              <a:buSzPts val="1100"/>
              <a:buNone/>
              <a:defRPr sz="1467"/>
            </a:lvl4pPr>
            <a:lvl5pPr lvl="4" algn="l">
              <a:lnSpc>
                <a:spcPct val="115000"/>
              </a:lnSpc>
              <a:spcBef>
                <a:spcPts val="0"/>
              </a:spcBef>
              <a:spcAft>
                <a:spcPts val="0"/>
              </a:spcAft>
              <a:buSzPts val="1100"/>
              <a:buNone/>
              <a:defRPr sz="1467"/>
            </a:lvl5pPr>
            <a:lvl6pPr lvl="5" algn="l">
              <a:lnSpc>
                <a:spcPct val="115000"/>
              </a:lnSpc>
              <a:spcBef>
                <a:spcPts val="0"/>
              </a:spcBef>
              <a:spcAft>
                <a:spcPts val="0"/>
              </a:spcAft>
              <a:buSzPts val="1100"/>
              <a:buNone/>
              <a:defRPr sz="1467"/>
            </a:lvl6pPr>
            <a:lvl7pPr lvl="6" algn="l">
              <a:lnSpc>
                <a:spcPct val="115000"/>
              </a:lnSpc>
              <a:spcBef>
                <a:spcPts val="0"/>
              </a:spcBef>
              <a:spcAft>
                <a:spcPts val="0"/>
              </a:spcAft>
              <a:buSzPts val="1100"/>
              <a:buNone/>
              <a:defRPr sz="1467"/>
            </a:lvl7pPr>
            <a:lvl8pPr lvl="7" algn="l">
              <a:lnSpc>
                <a:spcPct val="115000"/>
              </a:lnSpc>
              <a:spcBef>
                <a:spcPts val="0"/>
              </a:spcBef>
              <a:spcAft>
                <a:spcPts val="0"/>
              </a:spcAft>
              <a:buSzPts val="1100"/>
              <a:buNone/>
              <a:defRPr sz="1467"/>
            </a:lvl8pPr>
            <a:lvl9pPr lvl="8" algn="l">
              <a:lnSpc>
                <a:spcPct val="115000"/>
              </a:lnSpc>
              <a:spcBef>
                <a:spcPts val="0"/>
              </a:spcBef>
              <a:spcAft>
                <a:spcPts val="0"/>
              </a:spcAft>
              <a:buSzPts val="1100"/>
              <a:buNone/>
              <a:defRPr sz="1467"/>
            </a:lvl9pPr>
          </a:lstStyle>
          <a:p>
            <a:endParaRPr/>
          </a:p>
        </p:txBody>
      </p:sp>
      <p:sp>
        <p:nvSpPr>
          <p:cNvPr id="26" name="Google Shape;26;p40"/>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
        <p:nvSpPr>
          <p:cNvPr id="27" name="Google Shape;27;p40"/>
          <p:cNvSpPr txBox="1">
            <a:spLocks noGrp="1"/>
          </p:cNvSpPr>
          <p:nvPr>
            <p:ph type="body" idx="3"/>
          </p:nvPr>
        </p:nvSpPr>
        <p:spPr>
          <a:xfrm>
            <a:off x="368400" y="2595533"/>
            <a:ext cx="2992400" cy="28364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560272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28"/>
        <p:cNvGrpSpPr/>
        <p:nvPr/>
      </p:nvGrpSpPr>
      <p:grpSpPr>
        <a:xfrm>
          <a:off x="0" y="0"/>
          <a:ext cx="0" cy="0"/>
          <a:chOff x="0" y="0"/>
          <a:chExt cx="0" cy="0"/>
        </a:xfrm>
      </p:grpSpPr>
      <p:sp>
        <p:nvSpPr>
          <p:cNvPr id="29" name="Google Shape;29;p4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4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a:lvl1pPr>
            <a:lvl2pPr marL="1219170" lvl="1" indent="-406390" algn="l">
              <a:lnSpc>
                <a:spcPct val="115000"/>
              </a:lnSpc>
              <a:spcBef>
                <a:spcPts val="0"/>
              </a:spcBef>
              <a:spcAft>
                <a:spcPts val="0"/>
              </a:spcAft>
              <a:buSzPts val="1200"/>
              <a:buChar char="○"/>
              <a:defRPr/>
            </a:lvl2pPr>
            <a:lvl3pPr marL="1828754" lvl="2" indent="-406390" algn="l">
              <a:lnSpc>
                <a:spcPct val="115000"/>
              </a:lnSpc>
              <a:spcBef>
                <a:spcPts val="0"/>
              </a:spcBef>
              <a:spcAft>
                <a:spcPts val="0"/>
              </a:spcAft>
              <a:buSzPts val="1200"/>
              <a:buChar char="■"/>
              <a:defRPr/>
            </a:lvl3pPr>
            <a:lvl4pPr marL="2438339" lvl="3" indent="-406390" algn="l">
              <a:lnSpc>
                <a:spcPct val="115000"/>
              </a:lnSpc>
              <a:spcBef>
                <a:spcPts val="0"/>
              </a:spcBef>
              <a:spcAft>
                <a:spcPts val="0"/>
              </a:spcAft>
              <a:buSzPts val="1200"/>
              <a:buChar char="●"/>
              <a:defRPr/>
            </a:lvl4pPr>
            <a:lvl5pPr marL="3047924" lvl="4" indent="-406390" algn="l">
              <a:lnSpc>
                <a:spcPct val="115000"/>
              </a:lnSpc>
              <a:spcBef>
                <a:spcPts val="0"/>
              </a:spcBef>
              <a:spcAft>
                <a:spcPts val="0"/>
              </a:spcAft>
              <a:buSzPts val="1200"/>
              <a:buChar char="○"/>
              <a:defRPr/>
            </a:lvl5pPr>
            <a:lvl6pPr marL="3657509" lvl="5" indent="-406390" algn="l">
              <a:lnSpc>
                <a:spcPct val="115000"/>
              </a:lnSpc>
              <a:spcBef>
                <a:spcPts val="0"/>
              </a:spcBef>
              <a:spcAft>
                <a:spcPts val="0"/>
              </a:spcAft>
              <a:buSzPts val="1200"/>
              <a:buChar char="■"/>
              <a:defRPr/>
            </a:lvl6pPr>
            <a:lvl7pPr marL="4267093" lvl="6" indent="-406390" algn="l">
              <a:lnSpc>
                <a:spcPct val="115000"/>
              </a:lnSpc>
              <a:spcBef>
                <a:spcPts val="0"/>
              </a:spcBef>
              <a:spcAft>
                <a:spcPts val="0"/>
              </a:spcAft>
              <a:buSzPts val="1200"/>
              <a:buChar char="●"/>
              <a:defRPr/>
            </a:lvl7pPr>
            <a:lvl8pPr marL="4876678" lvl="7" indent="-406390" algn="l">
              <a:lnSpc>
                <a:spcPct val="115000"/>
              </a:lnSpc>
              <a:spcBef>
                <a:spcPts val="0"/>
              </a:spcBef>
              <a:spcAft>
                <a:spcPts val="0"/>
              </a:spcAft>
              <a:buSzPts val="1200"/>
              <a:buChar char="○"/>
              <a:defRPr/>
            </a:lvl8pPr>
            <a:lvl9pPr marL="5486263" lvl="8" indent="-406390" algn="l">
              <a:lnSpc>
                <a:spcPct val="115000"/>
              </a:lnSpc>
              <a:spcBef>
                <a:spcPts val="0"/>
              </a:spcBef>
              <a:spcAft>
                <a:spcPts val="0"/>
              </a:spcAft>
              <a:buSzPts val="1200"/>
              <a:buChar char="■"/>
              <a:defRPr/>
            </a:lvl9pPr>
          </a:lstStyle>
          <a:p>
            <a:endParaRPr/>
          </a:p>
        </p:txBody>
      </p:sp>
      <p:sp>
        <p:nvSpPr>
          <p:cNvPr id="31" name="Google Shape;31;p41"/>
          <p:cNvSpPr txBox="1">
            <a:spLocks noGrp="1"/>
          </p:cNvSpPr>
          <p:nvPr>
            <p:ph type="dt" idx="10"/>
          </p:nvPr>
        </p:nvSpPr>
        <p:spPr>
          <a:xfrm>
            <a:off x="4775200" y="6305549"/>
            <a:ext cx="2844800" cy="47625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32" name="Google Shape;32;p41"/>
          <p:cNvSpPr txBox="1">
            <a:spLocks noGrp="1"/>
          </p:cNvSpPr>
          <p:nvPr>
            <p:ph type="ftr" idx="11"/>
          </p:nvPr>
        </p:nvSpPr>
        <p:spPr>
          <a:xfrm>
            <a:off x="7620000" y="6305549"/>
            <a:ext cx="3860800" cy="47625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33" name="Google Shape;33;p41"/>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2425061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Full photo" type="blank">
  <p:cSld name="Full photo">
    <p:spTree>
      <p:nvGrpSpPr>
        <p:cNvPr id="1" name="Shape 34"/>
        <p:cNvGrpSpPr/>
        <p:nvPr/>
      </p:nvGrpSpPr>
      <p:grpSpPr>
        <a:xfrm>
          <a:off x="0" y="0"/>
          <a:ext cx="0" cy="0"/>
          <a:chOff x="0" y="0"/>
          <a:chExt cx="0" cy="0"/>
        </a:xfrm>
      </p:grpSpPr>
      <p:sp>
        <p:nvSpPr>
          <p:cNvPr id="35" name="Google Shape;35;p42"/>
          <p:cNvSpPr/>
          <p:nvPr/>
        </p:nvSpPr>
        <p:spPr>
          <a:xfrm>
            <a:off x="167" y="0"/>
            <a:ext cx="12192000" cy="6858000"/>
          </a:xfrm>
          <a:prstGeom prst="rect">
            <a:avLst/>
          </a:prstGeom>
          <a:solidFill>
            <a:srgbClr val="B7B7B7"/>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s-ES" sz="1600" b="0" i="0" u="none" strike="noStrike" cap="none" dirty="0">
                <a:solidFill>
                  <a:schemeClr val="dk1"/>
                </a:solidFill>
                <a:latin typeface="Helvetica Neue"/>
                <a:ea typeface="Helvetica Neue"/>
                <a:cs typeface="Helvetica Neue"/>
                <a:sym typeface="Helvetica Neue"/>
              </a:rPr>
              <a:t>Put the </a:t>
            </a:r>
            <a:r>
              <a:rPr lang="es-ES" sz="1600" b="0" i="0" u="none" strike="noStrike" cap="none" dirty="0" err="1">
                <a:solidFill>
                  <a:schemeClr val="dk1"/>
                </a:solidFill>
                <a:latin typeface="Helvetica Neue"/>
                <a:ea typeface="Helvetica Neue"/>
                <a:cs typeface="Helvetica Neue"/>
                <a:sym typeface="Helvetica Neue"/>
              </a:rPr>
              <a:t>photo</a:t>
            </a:r>
            <a:r>
              <a:rPr lang="es-ES" sz="1600" b="0" i="0" u="none" strike="noStrike" cap="none" dirty="0">
                <a:solidFill>
                  <a:schemeClr val="dk1"/>
                </a:solidFill>
                <a:latin typeface="Helvetica Neue"/>
                <a:ea typeface="Helvetica Neue"/>
                <a:cs typeface="Helvetica Neue"/>
                <a:sym typeface="Helvetica Neue"/>
              </a:rPr>
              <a:t> </a:t>
            </a:r>
            <a:r>
              <a:rPr lang="es-ES" sz="1600" b="0" i="0" u="none" strike="noStrike" cap="none" dirty="0" err="1">
                <a:solidFill>
                  <a:schemeClr val="dk1"/>
                </a:solidFill>
                <a:latin typeface="Helvetica Neue"/>
                <a:ea typeface="Helvetica Neue"/>
                <a:cs typeface="Helvetica Neue"/>
                <a:sym typeface="Helvetica Neue"/>
              </a:rPr>
              <a:t>over</a:t>
            </a:r>
            <a:r>
              <a:rPr lang="es-ES" sz="1600" b="0" i="0" u="none" strike="noStrike" cap="none" dirty="0">
                <a:solidFill>
                  <a:schemeClr val="dk1"/>
                </a:solidFill>
                <a:latin typeface="Helvetica Neue"/>
                <a:ea typeface="Helvetica Neue"/>
                <a:cs typeface="Helvetica Neue"/>
                <a:sym typeface="Helvetica Neue"/>
              </a:rPr>
              <a:t> this grey </a:t>
            </a:r>
            <a:r>
              <a:rPr lang="es-ES" sz="1600" b="0" i="0" u="none" strike="noStrike" cap="none" dirty="0" err="1">
                <a:solidFill>
                  <a:schemeClr val="dk1"/>
                </a:solidFill>
                <a:latin typeface="Helvetica Neue"/>
                <a:ea typeface="Helvetica Neue"/>
                <a:cs typeface="Helvetica Neue"/>
                <a:sym typeface="Helvetica Neue"/>
              </a:rPr>
              <a:t>rectangle</a:t>
            </a:r>
            <a:r>
              <a:rPr lang="es-ES" sz="1600" b="0" i="0" u="none" strike="noStrike" cap="none" dirty="0">
                <a:solidFill>
                  <a:schemeClr val="dk1"/>
                </a:solidFill>
                <a:latin typeface="Helvetica Neue"/>
                <a:ea typeface="Helvetica Neue"/>
                <a:cs typeface="Helvetica Neue"/>
                <a:sym typeface="Helvetica Neue"/>
              </a:rPr>
              <a:t>.</a:t>
            </a:r>
            <a:endParaRPr sz="1600" b="0" i="0" u="none" strike="noStrike" cap="none" dirty="0">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dk1"/>
              </a:buClr>
              <a:buSzPts val="1100"/>
              <a:buFont typeface="Arial"/>
              <a:buNone/>
            </a:pPr>
            <a:r>
              <a:rPr lang="es-ES" sz="1600" b="0" i="0" u="none" strike="noStrike" cap="none" dirty="0">
                <a:solidFill>
                  <a:schemeClr val="dk1"/>
                </a:solidFill>
                <a:latin typeface="Helvetica Neue"/>
                <a:ea typeface="Helvetica Neue"/>
                <a:cs typeface="Helvetica Neue"/>
                <a:sym typeface="Helvetica Neue"/>
              </a:rPr>
              <a:t>If </a:t>
            </a:r>
            <a:r>
              <a:rPr lang="es-ES" sz="1600" b="0" i="0" u="none" strike="noStrike" cap="none" dirty="0" err="1">
                <a:solidFill>
                  <a:schemeClr val="dk1"/>
                </a:solidFill>
                <a:latin typeface="Helvetica Neue"/>
                <a:ea typeface="Helvetica Neue"/>
                <a:cs typeface="Helvetica Neue"/>
                <a:sym typeface="Helvetica Neue"/>
              </a:rPr>
              <a:t>necessary</a:t>
            </a:r>
            <a:r>
              <a:rPr lang="es-ES" sz="1600" b="0" i="0" u="none" strike="noStrike" cap="none" dirty="0">
                <a:solidFill>
                  <a:schemeClr val="dk1"/>
                </a:solidFill>
                <a:latin typeface="Helvetica Neue"/>
                <a:ea typeface="Helvetica Neue"/>
                <a:cs typeface="Helvetica Neue"/>
                <a:sym typeface="Helvetica Neue"/>
              </a:rPr>
              <a:t>, </a:t>
            </a:r>
            <a:r>
              <a:rPr lang="es-ES" sz="1600" b="0" i="0" u="none" strike="noStrike" cap="none" dirty="0" err="1">
                <a:solidFill>
                  <a:schemeClr val="dk1"/>
                </a:solidFill>
                <a:latin typeface="Helvetica Neue"/>
                <a:ea typeface="Helvetica Neue"/>
                <a:cs typeface="Helvetica Neue"/>
                <a:sym typeface="Helvetica Neue"/>
              </a:rPr>
              <a:t>cut</a:t>
            </a:r>
            <a:r>
              <a:rPr lang="es-ES" sz="1600" b="0" i="0" u="none" strike="noStrike" cap="none" dirty="0">
                <a:solidFill>
                  <a:schemeClr val="dk1"/>
                </a:solidFill>
                <a:latin typeface="Helvetica Neue"/>
                <a:ea typeface="Helvetica Neue"/>
                <a:cs typeface="Helvetica Neue"/>
                <a:sym typeface="Helvetica Neue"/>
              </a:rPr>
              <a:t> it </a:t>
            </a:r>
            <a:r>
              <a:rPr lang="es-ES" sz="1600" b="0" i="0" u="none" strike="noStrike" cap="none" dirty="0" err="1">
                <a:solidFill>
                  <a:schemeClr val="dk1"/>
                </a:solidFill>
                <a:latin typeface="Helvetica Neue"/>
                <a:ea typeface="Helvetica Neue"/>
                <a:cs typeface="Helvetica Neue"/>
                <a:sym typeface="Helvetica Neue"/>
              </a:rPr>
              <a:t>following</a:t>
            </a:r>
            <a:r>
              <a:rPr lang="es-ES" sz="1600" b="0" i="0" u="none" strike="noStrike" cap="none" dirty="0">
                <a:solidFill>
                  <a:schemeClr val="dk1"/>
                </a:solidFill>
                <a:latin typeface="Helvetica Neue"/>
                <a:ea typeface="Helvetica Neue"/>
                <a:cs typeface="Helvetica Neue"/>
                <a:sym typeface="Helvetica Neue"/>
              </a:rPr>
              <a:t> the </a:t>
            </a:r>
            <a:r>
              <a:rPr lang="es-ES" sz="1600" b="0" i="0" u="none" strike="noStrike" cap="none" dirty="0" err="1">
                <a:solidFill>
                  <a:schemeClr val="dk1"/>
                </a:solidFill>
                <a:latin typeface="Helvetica Neue"/>
                <a:ea typeface="Helvetica Neue"/>
                <a:cs typeface="Helvetica Neue"/>
                <a:sym typeface="Helvetica Neue"/>
              </a:rPr>
              <a:t>rectangle’s</a:t>
            </a:r>
            <a:r>
              <a:rPr lang="es-ES" sz="1600" b="0" i="0" u="none" strike="noStrike" cap="none" dirty="0">
                <a:solidFill>
                  <a:schemeClr val="dk1"/>
                </a:solidFill>
                <a:latin typeface="Helvetica Neue"/>
                <a:ea typeface="Helvetica Neue"/>
                <a:cs typeface="Helvetica Neue"/>
                <a:sym typeface="Helvetica Neue"/>
              </a:rPr>
              <a:t> </a:t>
            </a:r>
            <a:r>
              <a:rPr lang="es-ES" sz="1600" b="0" i="0" u="none" strike="noStrike" cap="none" dirty="0" err="1">
                <a:solidFill>
                  <a:schemeClr val="dk1"/>
                </a:solidFill>
                <a:latin typeface="Helvetica Neue"/>
                <a:ea typeface="Helvetica Neue"/>
                <a:cs typeface="Helvetica Neue"/>
                <a:sym typeface="Helvetica Neue"/>
              </a:rPr>
              <a:t>size</a:t>
            </a:r>
            <a:r>
              <a:rPr lang="es-ES" sz="1600" b="0" i="0" u="none" strike="noStrike" cap="none" dirty="0">
                <a:solidFill>
                  <a:schemeClr val="dk1"/>
                </a:solidFill>
                <a:latin typeface="Helvetica Neue"/>
                <a:ea typeface="Helvetica Neue"/>
                <a:cs typeface="Helvetica Neue"/>
                <a:sym typeface="Helvetica Neue"/>
              </a:rPr>
              <a:t>.</a:t>
            </a:r>
            <a:endParaRPr sz="1600" b="0" i="0" u="none" strike="noStrike" cap="none" dirty="0">
              <a:solidFill>
                <a:srgbClr val="000000"/>
              </a:solidFill>
              <a:latin typeface="Arial"/>
              <a:ea typeface="Arial"/>
              <a:cs typeface="Arial"/>
              <a:sym typeface="Arial"/>
            </a:endParaRPr>
          </a:p>
        </p:txBody>
      </p:sp>
      <p:sp>
        <p:nvSpPr>
          <p:cNvPr id="36" name="Google Shape;36;p42"/>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
        <p:nvSpPr>
          <p:cNvPr id="37" name="Google Shape;37;p42"/>
          <p:cNvSpPr txBox="1">
            <a:spLocks noGrp="1"/>
          </p:cNvSpPr>
          <p:nvPr>
            <p:ph type="body" idx="1"/>
          </p:nvPr>
        </p:nvSpPr>
        <p:spPr>
          <a:xfrm>
            <a:off x="904500" y="2227500"/>
            <a:ext cx="6777200" cy="15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1219170" lvl="1"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828754" lvl="2"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2438339" lvl="3"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3047924" lvl="4"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3657509" lvl="5"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4267093" lvl="6"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4876678" lvl="7"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5486263" lvl="8"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2476261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38"/>
        <p:cNvGrpSpPr/>
        <p:nvPr/>
      </p:nvGrpSpPr>
      <p:grpSpPr>
        <a:xfrm>
          <a:off x="0" y="0"/>
          <a:ext cx="0" cy="0"/>
          <a:chOff x="0" y="0"/>
          <a:chExt cx="0" cy="0"/>
        </a:xfrm>
      </p:grpSpPr>
      <p:sp>
        <p:nvSpPr>
          <p:cNvPr id="39" name="Google Shape;39;p43"/>
          <p:cNvSpPr/>
          <p:nvPr/>
        </p:nvSpPr>
        <p:spPr>
          <a:xfrm>
            <a:off x="-27600" y="-82800"/>
            <a:ext cx="12280800" cy="694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40" name="Google Shape;40;p43"/>
          <p:cNvPicPr preferRelativeResize="0"/>
          <p:nvPr/>
        </p:nvPicPr>
        <p:blipFill rotWithShape="1">
          <a:blip r:embed="rId2">
            <a:alphaModFix/>
          </a:blip>
          <a:srcRect t="-17496" r="-2446" b="29969"/>
          <a:stretch/>
        </p:blipFill>
        <p:spPr>
          <a:xfrm>
            <a:off x="2851801" y="3272633"/>
            <a:ext cx="8626633" cy="3585368"/>
          </a:xfrm>
          <a:prstGeom prst="rect">
            <a:avLst/>
          </a:prstGeom>
          <a:noFill/>
          <a:ln>
            <a:noFill/>
          </a:ln>
        </p:spPr>
      </p:pic>
      <p:pic>
        <p:nvPicPr>
          <p:cNvPr id="41" name="Google Shape;41;p43"/>
          <p:cNvPicPr preferRelativeResize="0"/>
          <p:nvPr/>
        </p:nvPicPr>
        <p:blipFill rotWithShape="1">
          <a:blip r:embed="rId2">
            <a:alphaModFix/>
          </a:blip>
          <a:srcRect l="-16011" t="-41084" r="13563" b="39665"/>
          <a:stretch/>
        </p:blipFill>
        <p:spPr>
          <a:xfrm rot="10800000" flipH="1">
            <a:off x="3686601" y="-95434"/>
            <a:ext cx="8626633" cy="4154667"/>
          </a:xfrm>
          <a:prstGeom prst="rect">
            <a:avLst/>
          </a:prstGeom>
          <a:noFill/>
          <a:ln>
            <a:noFill/>
          </a:ln>
        </p:spPr>
      </p:pic>
      <p:pic>
        <p:nvPicPr>
          <p:cNvPr id="42" name="Google Shape;42;p43"/>
          <p:cNvPicPr preferRelativeResize="0"/>
          <p:nvPr/>
        </p:nvPicPr>
        <p:blipFill rotWithShape="1">
          <a:blip r:embed="rId2">
            <a:alphaModFix/>
          </a:blip>
          <a:srcRect l="57885" t="8301" r="-17059" b="-24906"/>
          <a:stretch/>
        </p:blipFill>
        <p:spPr>
          <a:xfrm rot="10800000" flipH="1">
            <a:off x="-36533" y="2030301"/>
            <a:ext cx="4823967" cy="4624500"/>
          </a:xfrm>
          <a:prstGeom prst="rect">
            <a:avLst/>
          </a:prstGeom>
          <a:noFill/>
          <a:ln>
            <a:noFill/>
          </a:ln>
        </p:spPr>
      </p:pic>
      <p:sp>
        <p:nvSpPr>
          <p:cNvPr id="43" name="Google Shape;43;p43"/>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
        <p:nvSpPr>
          <p:cNvPr id="44" name="Google Shape;44;p43"/>
          <p:cNvSpPr txBox="1"/>
          <p:nvPr/>
        </p:nvSpPr>
        <p:spPr>
          <a:xfrm>
            <a:off x="7728000" y="6247781"/>
            <a:ext cx="4000000" cy="4516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s-ES" sz="1333" b="0" i="0" u="none" strike="noStrike" cap="none">
                <a:solidFill>
                  <a:srgbClr val="595959"/>
                </a:solidFill>
                <a:latin typeface="Helvetica Neue"/>
                <a:ea typeface="Helvetica Neue"/>
                <a:cs typeface="Helvetica Neue"/>
                <a:sym typeface="Helvetica Neue"/>
              </a:rPr>
              <a:t>www.synod.va</a:t>
            </a:r>
            <a:endParaRPr sz="1333" b="0" i="0" u="none" strike="noStrike" cap="none">
              <a:solidFill>
                <a:srgbClr val="595959"/>
              </a:solidFill>
              <a:latin typeface="Helvetica Neue"/>
              <a:ea typeface="Helvetica Neue"/>
              <a:cs typeface="Helvetica Neue"/>
              <a:sym typeface="Helvetica Neue"/>
            </a:endParaRPr>
          </a:p>
        </p:txBody>
      </p:sp>
      <p:sp>
        <p:nvSpPr>
          <p:cNvPr id="45" name="Google Shape;45;p43"/>
          <p:cNvSpPr txBox="1">
            <a:spLocks noGrp="1"/>
          </p:cNvSpPr>
          <p:nvPr>
            <p:ph type="title"/>
          </p:nvPr>
        </p:nvSpPr>
        <p:spPr>
          <a:xfrm>
            <a:off x="167" y="1689200"/>
            <a:ext cx="12192000" cy="22724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DE8F32"/>
              </a:buClr>
              <a:buSzPts val="9300"/>
              <a:buFont typeface="Helvetica Neue"/>
              <a:buNone/>
              <a:defRPr sz="12400">
                <a:solidFill>
                  <a:srgbClr val="DE8F32"/>
                </a:solidFill>
                <a:latin typeface="Helvetica Neue"/>
                <a:ea typeface="Helvetica Neue"/>
                <a:cs typeface="Helvetica Neue"/>
                <a:sym typeface="Helvetica Neue"/>
              </a:defRPr>
            </a:lvl1pPr>
            <a:lvl2pPr lvl="1"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2pPr>
            <a:lvl3pPr lvl="2"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3pPr>
            <a:lvl4pPr lvl="3"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4pPr>
            <a:lvl5pPr lvl="4"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5pPr>
            <a:lvl6pPr lvl="5"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6pPr>
            <a:lvl7pPr lvl="6"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7pPr>
            <a:lvl8pPr lvl="7"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8pPr>
            <a:lvl9pPr lvl="8"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9pPr>
          </a:lstStyle>
          <a:p>
            <a:endParaRPr/>
          </a:p>
        </p:txBody>
      </p:sp>
      <p:sp>
        <p:nvSpPr>
          <p:cNvPr id="46" name="Google Shape;46;p43"/>
          <p:cNvSpPr txBox="1">
            <a:spLocks noGrp="1"/>
          </p:cNvSpPr>
          <p:nvPr>
            <p:ph type="subTitle" idx="1"/>
          </p:nvPr>
        </p:nvSpPr>
        <p:spPr>
          <a:xfrm>
            <a:off x="3134200" y="4063200"/>
            <a:ext cx="5923600" cy="740400"/>
          </a:xfrm>
          <a:prstGeom prst="rect">
            <a:avLst/>
          </a:prstGeom>
          <a:noFill/>
          <a:ln>
            <a:noFill/>
          </a:ln>
        </p:spPr>
        <p:txBody>
          <a:bodyPr spcFirstLastPara="1" wrap="square" lIns="91425" tIns="91425" rIns="91425" bIns="91425" anchor="b" anchorCtr="0">
            <a:normAutofit/>
          </a:bodyPr>
          <a:lstStyle>
            <a:lvl1pPr lvl="0" algn="ctr">
              <a:lnSpc>
                <a:spcPct val="115000"/>
              </a:lnSpc>
              <a:spcBef>
                <a:spcPts val="0"/>
              </a:spcBef>
              <a:spcAft>
                <a:spcPts val="0"/>
              </a:spcAft>
              <a:buClr>
                <a:srgbClr val="DE8F32"/>
              </a:buClr>
              <a:buSzPts val="2200"/>
              <a:buFont typeface="Helvetica Neue"/>
              <a:buNone/>
              <a:defRPr sz="2933">
                <a:solidFill>
                  <a:srgbClr val="DE8F32"/>
                </a:solidFill>
                <a:latin typeface="Helvetica Neue"/>
                <a:ea typeface="Helvetica Neue"/>
                <a:cs typeface="Helvetica Neue"/>
                <a:sym typeface="Helvetica Neue"/>
              </a:defRPr>
            </a:lvl1pPr>
            <a:lvl2pPr lvl="1"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2pPr>
            <a:lvl3pPr lvl="2"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3pPr>
            <a:lvl4pPr lvl="3"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4pPr>
            <a:lvl5pPr lvl="4"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5pPr>
            <a:lvl6pPr lvl="5"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6pPr>
            <a:lvl7pPr lvl="6"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7pPr>
            <a:lvl8pPr lvl="7"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8pPr>
            <a:lvl9pPr lvl="8"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9pPr>
          </a:lstStyle>
          <a:p>
            <a:endParaRPr/>
          </a:p>
        </p:txBody>
      </p:sp>
      <p:pic>
        <p:nvPicPr>
          <p:cNvPr id="47" name="Google Shape;47;p43"/>
          <p:cNvPicPr preferRelativeResize="0"/>
          <p:nvPr/>
        </p:nvPicPr>
        <p:blipFill rotWithShape="1">
          <a:blip r:embed="rId3">
            <a:alphaModFix/>
          </a:blip>
          <a:srcRect/>
          <a:stretch/>
        </p:blipFill>
        <p:spPr>
          <a:xfrm>
            <a:off x="2467" y="5509834"/>
            <a:ext cx="1513732" cy="1339364"/>
          </a:xfrm>
          <a:prstGeom prst="rect">
            <a:avLst/>
          </a:prstGeom>
          <a:noFill/>
          <a:ln>
            <a:noFill/>
          </a:ln>
        </p:spPr>
      </p:pic>
    </p:spTree>
    <p:extLst>
      <p:ext uri="{BB962C8B-B14F-4D97-AF65-F5344CB8AC3E}">
        <p14:creationId xmlns:p14="http://schemas.microsoft.com/office/powerpoint/2010/main" val="1971533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48"/>
        <p:cNvGrpSpPr/>
        <p:nvPr/>
      </p:nvGrpSpPr>
      <p:grpSpPr>
        <a:xfrm>
          <a:off x="0" y="0"/>
          <a:ext cx="0" cy="0"/>
          <a:chOff x="0" y="0"/>
          <a:chExt cx="0" cy="0"/>
        </a:xfrm>
      </p:grpSpPr>
      <p:pic>
        <p:nvPicPr>
          <p:cNvPr id="49" name="Google Shape;49;p44"/>
          <p:cNvPicPr preferRelativeResize="0"/>
          <p:nvPr/>
        </p:nvPicPr>
        <p:blipFill rotWithShape="1">
          <a:blip r:embed="rId2">
            <a:alphaModFix/>
          </a:blip>
          <a:srcRect l="19" r="19"/>
          <a:stretch/>
        </p:blipFill>
        <p:spPr>
          <a:xfrm>
            <a:off x="2467" y="1"/>
            <a:ext cx="12187068" cy="6858001"/>
          </a:xfrm>
          <a:prstGeom prst="rect">
            <a:avLst/>
          </a:prstGeom>
          <a:noFill/>
          <a:ln>
            <a:noFill/>
          </a:ln>
        </p:spPr>
      </p:pic>
      <p:sp>
        <p:nvSpPr>
          <p:cNvPr id="50" name="Google Shape;50;p44"/>
          <p:cNvSpPr txBox="1">
            <a:spLocks noGrp="1"/>
          </p:cNvSpPr>
          <p:nvPr>
            <p:ph type="body" idx="1"/>
          </p:nvPr>
        </p:nvSpPr>
        <p:spPr>
          <a:xfrm>
            <a:off x="1671000" y="2386000"/>
            <a:ext cx="8850000" cy="1882800"/>
          </a:xfrm>
          <a:prstGeom prst="rect">
            <a:avLst/>
          </a:prstGeom>
          <a:noFill/>
          <a:ln>
            <a:noFill/>
          </a:ln>
        </p:spPr>
        <p:txBody>
          <a:bodyPr spcFirstLastPara="1" wrap="square" lIns="91425" tIns="91425" rIns="91425" bIns="91425" anchor="t" anchorCtr="0">
            <a:normAutofit/>
          </a:bodyPr>
          <a:lstStyle>
            <a:lvl1pPr marL="609585" lvl="0"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1pPr>
            <a:lvl2pPr marL="1219170" lvl="1"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2pPr>
            <a:lvl3pPr marL="1828754" lvl="2"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3pPr>
            <a:lvl4pPr marL="2438339" lvl="3"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4pPr>
            <a:lvl5pPr marL="3047924" lvl="4"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5pPr>
            <a:lvl6pPr marL="3657509" lvl="5"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6pPr>
            <a:lvl7pPr marL="4267093" lvl="6"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7pPr>
            <a:lvl8pPr marL="4876678" lvl="7"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8pPr>
            <a:lvl9pPr marL="5486263" lvl="8"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9pPr>
          </a:lstStyle>
          <a:p>
            <a:endParaRPr/>
          </a:p>
        </p:txBody>
      </p:sp>
      <p:sp>
        <p:nvSpPr>
          <p:cNvPr id="51" name="Google Shape;51;p44"/>
          <p:cNvSpPr txBox="1">
            <a:spLocks noGrp="1"/>
          </p:cNvSpPr>
          <p:nvPr>
            <p:ph type="subTitle" idx="2"/>
          </p:nvPr>
        </p:nvSpPr>
        <p:spPr>
          <a:xfrm>
            <a:off x="299700" y="158667"/>
            <a:ext cx="4336800" cy="5248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666666"/>
              </a:buClr>
              <a:buSzPts val="1100"/>
              <a:buNone/>
              <a:defRPr sz="1467">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467"/>
            </a:lvl2pPr>
            <a:lvl3pPr lvl="2" algn="l">
              <a:lnSpc>
                <a:spcPct val="115000"/>
              </a:lnSpc>
              <a:spcBef>
                <a:spcPts val="0"/>
              </a:spcBef>
              <a:spcAft>
                <a:spcPts val="0"/>
              </a:spcAft>
              <a:buSzPts val="1100"/>
              <a:buNone/>
              <a:defRPr sz="1467"/>
            </a:lvl3pPr>
            <a:lvl4pPr lvl="3" algn="l">
              <a:lnSpc>
                <a:spcPct val="115000"/>
              </a:lnSpc>
              <a:spcBef>
                <a:spcPts val="0"/>
              </a:spcBef>
              <a:spcAft>
                <a:spcPts val="0"/>
              </a:spcAft>
              <a:buSzPts val="1100"/>
              <a:buNone/>
              <a:defRPr sz="1467"/>
            </a:lvl4pPr>
            <a:lvl5pPr lvl="4" algn="l">
              <a:lnSpc>
                <a:spcPct val="115000"/>
              </a:lnSpc>
              <a:spcBef>
                <a:spcPts val="0"/>
              </a:spcBef>
              <a:spcAft>
                <a:spcPts val="0"/>
              </a:spcAft>
              <a:buSzPts val="1100"/>
              <a:buNone/>
              <a:defRPr sz="1467"/>
            </a:lvl5pPr>
            <a:lvl6pPr lvl="5" algn="l">
              <a:lnSpc>
                <a:spcPct val="115000"/>
              </a:lnSpc>
              <a:spcBef>
                <a:spcPts val="0"/>
              </a:spcBef>
              <a:spcAft>
                <a:spcPts val="0"/>
              </a:spcAft>
              <a:buSzPts val="1100"/>
              <a:buNone/>
              <a:defRPr sz="1467"/>
            </a:lvl6pPr>
            <a:lvl7pPr lvl="6" algn="l">
              <a:lnSpc>
                <a:spcPct val="115000"/>
              </a:lnSpc>
              <a:spcBef>
                <a:spcPts val="0"/>
              </a:spcBef>
              <a:spcAft>
                <a:spcPts val="0"/>
              </a:spcAft>
              <a:buSzPts val="1100"/>
              <a:buNone/>
              <a:defRPr sz="1467"/>
            </a:lvl7pPr>
            <a:lvl8pPr lvl="7" algn="l">
              <a:lnSpc>
                <a:spcPct val="115000"/>
              </a:lnSpc>
              <a:spcBef>
                <a:spcPts val="0"/>
              </a:spcBef>
              <a:spcAft>
                <a:spcPts val="0"/>
              </a:spcAft>
              <a:buSzPts val="1100"/>
              <a:buNone/>
              <a:defRPr sz="1467"/>
            </a:lvl8pPr>
            <a:lvl9pPr lvl="8" algn="l">
              <a:lnSpc>
                <a:spcPct val="115000"/>
              </a:lnSpc>
              <a:spcBef>
                <a:spcPts val="0"/>
              </a:spcBef>
              <a:spcAft>
                <a:spcPts val="0"/>
              </a:spcAft>
              <a:buSzPts val="1100"/>
              <a:buNone/>
              <a:defRPr sz="1467"/>
            </a:lvl9pPr>
          </a:lstStyle>
          <a:p>
            <a:endParaRPr/>
          </a:p>
        </p:txBody>
      </p:sp>
      <p:sp>
        <p:nvSpPr>
          <p:cNvPr id="52" name="Google Shape;52;p44"/>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2619269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3"/>
        <p:cNvGrpSpPr/>
        <p:nvPr/>
      </p:nvGrpSpPr>
      <p:grpSpPr>
        <a:xfrm>
          <a:off x="0" y="0"/>
          <a:ext cx="0" cy="0"/>
          <a:chOff x="0" y="0"/>
          <a:chExt cx="0" cy="0"/>
        </a:xfrm>
      </p:grpSpPr>
      <p:pic>
        <p:nvPicPr>
          <p:cNvPr id="54" name="Google Shape;54;p45"/>
          <p:cNvPicPr preferRelativeResize="0"/>
          <p:nvPr/>
        </p:nvPicPr>
        <p:blipFill rotWithShape="1">
          <a:blip r:embed="rId2">
            <a:alphaModFix/>
          </a:blip>
          <a:srcRect l="19" r="19"/>
          <a:stretch/>
        </p:blipFill>
        <p:spPr>
          <a:xfrm>
            <a:off x="2467" y="1"/>
            <a:ext cx="12187068" cy="6858001"/>
          </a:xfrm>
          <a:prstGeom prst="rect">
            <a:avLst/>
          </a:prstGeom>
          <a:noFill/>
          <a:ln>
            <a:noFill/>
          </a:ln>
        </p:spPr>
      </p:pic>
      <p:sp>
        <p:nvSpPr>
          <p:cNvPr id="55" name="Google Shape;55;p45"/>
          <p:cNvSpPr txBox="1">
            <a:spLocks noGrp="1"/>
          </p:cNvSpPr>
          <p:nvPr>
            <p:ph type="body" idx="1"/>
          </p:nvPr>
        </p:nvSpPr>
        <p:spPr>
          <a:xfrm>
            <a:off x="1431600" y="5300707"/>
            <a:ext cx="79984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Clr>
                <a:srgbClr val="000000"/>
              </a:buClr>
              <a:buSzPts val="2800"/>
              <a:buFont typeface="Helvetica Neue"/>
              <a:buNone/>
              <a:defRPr sz="3733" b="1">
                <a:solidFill>
                  <a:srgbClr val="000000"/>
                </a:solidFill>
                <a:latin typeface="Helvetica Neue"/>
                <a:ea typeface="Helvetica Neue"/>
                <a:cs typeface="Helvetica Neue"/>
                <a:sym typeface="Helvetica Neue"/>
              </a:defRPr>
            </a:lvl1pPr>
          </a:lstStyle>
          <a:p>
            <a:endParaRPr/>
          </a:p>
        </p:txBody>
      </p:sp>
      <p:sp>
        <p:nvSpPr>
          <p:cNvPr id="56" name="Google Shape;56;p45"/>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3342097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FAD77-1A29-41CC-B837-B29CF46D1C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7FFED2-A0EC-4859-B0A0-6EA9F02055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78841C-EA1C-46C9-BE98-A74C614C20ED}"/>
              </a:ext>
            </a:extLst>
          </p:cNvPr>
          <p:cNvSpPr>
            <a:spLocks noGrp="1"/>
          </p:cNvSpPr>
          <p:nvPr>
            <p:ph type="dt" sz="half" idx="10"/>
          </p:nvPr>
        </p:nvSpPr>
        <p:spPr/>
        <p:txBody>
          <a:bodyPr/>
          <a:lstStyle/>
          <a:p>
            <a:fld id="{CBEC1F59-BB4B-4784-8664-3AC87AB347BD}" type="datetimeFigureOut">
              <a:rPr lang="en-US" smtClean="0"/>
              <a:t>11/19/2021</a:t>
            </a:fld>
            <a:endParaRPr lang="en-US" dirty="0"/>
          </a:p>
        </p:txBody>
      </p:sp>
      <p:sp>
        <p:nvSpPr>
          <p:cNvPr id="5" name="Footer Placeholder 4">
            <a:extLst>
              <a:ext uri="{FF2B5EF4-FFF2-40B4-BE49-F238E27FC236}">
                <a16:creationId xmlns:a16="http://schemas.microsoft.com/office/drawing/2014/main" id="{C3E97196-C956-4C19-94FB-1F1D83A0C5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48589F-0473-431F-9689-07B7A6E8DB35}"/>
              </a:ext>
            </a:extLst>
          </p:cNvPr>
          <p:cNvSpPr>
            <a:spLocks noGrp="1"/>
          </p:cNvSpPr>
          <p:nvPr>
            <p:ph type="sldNum" sz="quarter" idx="12"/>
          </p:nvPr>
        </p:nvSpPr>
        <p:spPr/>
        <p:txBody>
          <a:bodyPr/>
          <a:lstStyle/>
          <a:p>
            <a:fld id="{AC05DB91-2A80-4119-A5DC-480923E7242C}" type="slidenum">
              <a:rPr lang="en-US" smtClean="0"/>
              <a:t>‹#›</a:t>
            </a:fld>
            <a:endParaRPr lang="en-US" dirty="0"/>
          </a:p>
        </p:txBody>
      </p:sp>
    </p:spTree>
    <p:extLst>
      <p:ext uri="{BB962C8B-B14F-4D97-AF65-F5344CB8AC3E}">
        <p14:creationId xmlns:p14="http://schemas.microsoft.com/office/powerpoint/2010/main" val="37919710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hoto and text" type="twoColTx">
  <p:cSld name="1_Photo and text">
    <p:spTree>
      <p:nvGrpSpPr>
        <p:cNvPr id="1" name="Shape 57"/>
        <p:cNvGrpSpPr/>
        <p:nvPr/>
      </p:nvGrpSpPr>
      <p:grpSpPr>
        <a:xfrm>
          <a:off x="0" y="0"/>
          <a:ext cx="0" cy="0"/>
          <a:chOff x="0" y="0"/>
          <a:chExt cx="0" cy="0"/>
        </a:xfrm>
      </p:grpSpPr>
      <p:sp>
        <p:nvSpPr>
          <p:cNvPr id="58" name="Google Shape;58;p46"/>
          <p:cNvSpPr txBox="1">
            <a:spLocks noGrp="1"/>
          </p:cNvSpPr>
          <p:nvPr>
            <p:ph type="title"/>
          </p:nvPr>
        </p:nvSpPr>
        <p:spPr>
          <a:xfrm>
            <a:off x="1128300" y="1805233"/>
            <a:ext cx="4271600" cy="673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9pPr>
          </a:lstStyle>
          <a:p>
            <a:endParaRPr/>
          </a:p>
        </p:txBody>
      </p:sp>
      <p:sp>
        <p:nvSpPr>
          <p:cNvPr id="59" name="Google Shape;59;p46"/>
          <p:cNvSpPr txBox="1">
            <a:spLocks noGrp="1"/>
          </p:cNvSpPr>
          <p:nvPr>
            <p:ph type="subTitle" idx="1"/>
          </p:nvPr>
        </p:nvSpPr>
        <p:spPr>
          <a:xfrm>
            <a:off x="299700" y="158667"/>
            <a:ext cx="4336800" cy="524800"/>
          </a:xfrm>
          <a:prstGeom prst="rect">
            <a:avLst/>
          </a:prstGeom>
          <a:noFill/>
          <a:ln>
            <a:noFill/>
          </a:ln>
        </p:spPr>
        <p:txBody>
          <a:bodyPr spcFirstLastPara="1" wrap="square" lIns="91425" tIns="91425" rIns="91425" bIns="91425" anchor="t" anchorCtr="0">
            <a:normAutofit/>
          </a:bodyPr>
          <a:lstStyle>
            <a:lvl1pPr marR="0" lvl="0" algn="l">
              <a:lnSpc>
                <a:spcPct val="115000"/>
              </a:lnSpc>
              <a:spcBef>
                <a:spcPts val="0"/>
              </a:spcBef>
              <a:spcAft>
                <a:spcPts val="0"/>
              </a:spcAft>
              <a:buClr>
                <a:srgbClr val="666666"/>
              </a:buClr>
              <a:buSzPts val="1100"/>
              <a:buNone/>
              <a:defRPr sz="1467">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467"/>
            </a:lvl2pPr>
            <a:lvl3pPr lvl="2" algn="l">
              <a:lnSpc>
                <a:spcPct val="115000"/>
              </a:lnSpc>
              <a:spcBef>
                <a:spcPts val="0"/>
              </a:spcBef>
              <a:spcAft>
                <a:spcPts val="0"/>
              </a:spcAft>
              <a:buSzPts val="1100"/>
              <a:buNone/>
              <a:defRPr sz="1467"/>
            </a:lvl3pPr>
            <a:lvl4pPr lvl="3" algn="l">
              <a:lnSpc>
                <a:spcPct val="115000"/>
              </a:lnSpc>
              <a:spcBef>
                <a:spcPts val="0"/>
              </a:spcBef>
              <a:spcAft>
                <a:spcPts val="0"/>
              </a:spcAft>
              <a:buSzPts val="1100"/>
              <a:buNone/>
              <a:defRPr sz="1467"/>
            </a:lvl4pPr>
            <a:lvl5pPr lvl="4" algn="l">
              <a:lnSpc>
                <a:spcPct val="115000"/>
              </a:lnSpc>
              <a:spcBef>
                <a:spcPts val="0"/>
              </a:spcBef>
              <a:spcAft>
                <a:spcPts val="0"/>
              </a:spcAft>
              <a:buSzPts val="1100"/>
              <a:buNone/>
              <a:defRPr sz="1467"/>
            </a:lvl5pPr>
            <a:lvl6pPr lvl="5" algn="l">
              <a:lnSpc>
                <a:spcPct val="115000"/>
              </a:lnSpc>
              <a:spcBef>
                <a:spcPts val="0"/>
              </a:spcBef>
              <a:spcAft>
                <a:spcPts val="0"/>
              </a:spcAft>
              <a:buSzPts val="1100"/>
              <a:buNone/>
              <a:defRPr sz="1467"/>
            </a:lvl6pPr>
            <a:lvl7pPr lvl="6" algn="l">
              <a:lnSpc>
                <a:spcPct val="115000"/>
              </a:lnSpc>
              <a:spcBef>
                <a:spcPts val="0"/>
              </a:spcBef>
              <a:spcAft>
                <a:spcPts val="0"/>
              </a:spcAft>
              <a:buSzPts val="1100"/>
              <a:buNone/>
              <a:defRPr sz="1467"/>
            </a:lvl7pPr>
            <a:lvl8pPr lvl="7" algn="l">
              <a:lnSpc>
                <a:spcPct val="115000"/>
              </a:lnSpc>
              <a:spcBef>
                <a:spcPts val="0"/>
              </a:spcBef>
              <a:spcAft>
                <a:spcPts val="0"/>
              </a:spcAft>
              <a:buSzPts val="1100"/>
              <a:buNone/>
              <a:defRPr sz="1467"/>
            </a:lvl8pPr>
            <a:lvl9pPr lvl="8" algn="l">
              <a:lnSpc>
                <a:spcPct val="115000"/>
              </a:lnSpc>
              <a:spcBef>
                <a:spcPts val="0"/>
              </a:spcBef>
              <a:spcAft>
                <a:spcPts val="0"/>
              </a:spcAft>
              <a:buSzPts val="1100"/>
              <a:buNone/>
              <a:defRPr sz="1467"/>
            </a:lvl9pPr>
          </a:lstStyle>
          <a:p>
            <a:endParaRPr/>
          </a:p>
        </p:txBody>
      </p:sp>
      <p:sp>
        <p:nvSpPr>
          <p:cNvPr id="60" name="Google Shape;60;p46"/>
          <p:cNvSpPr txBox="1">
            <a:spLocks noGrp="1"/>
          </p:cNvSpPr>
          <p:nvPr>
            <p:ph type="body" idx="2"/>
          </p:nvPr>
        </p:nvSpPr>
        <p:spPr>
          <a:xfrm>
            <a:off x="1128300" y="2554333"/>
            <a:ext cx="4271600" cy="31560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9pPr>
          </a:lstStyle>
          <a:p>
            <a:endParaRPr/>
          </a:p>
        </p:txBody>
      </p:sp>
      <p:sp>
        <p:nvSpPr>
          <p:cNvPr id="61" name="Google Shape;61;p46"/>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
        <p:nvSpPr>
          <p:cNvPr id="62" name="Google Shape;62;p46"/>
          <p:cNvSpPr/>
          <p:nvPr/>
        </p:nvSpPr>
        <p:spPr>
          <a:xfrm>
            <a:off x="6418400" y="683333"/>
            <a:ext cx="4812000" cy="54144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Put the </a:t>
            </a:r>
            <a:r>
              <a:rPr lang="es-ES" sz="1600" b="0" i="0" u="none" strike="noStrike" cap="none" dirty="0" err="1">
                <a:solidFill>
                  <a:srgbClr val="000000"/>
                </a:solidFill>
                <a:latin typeface="Helvetica Neue"/>
                <a:ea typeface="Helvetica Neue"/>
                <a:cs typeface="Helvetica Neue"/>
                <a:sym typeface="Helvetica Neue"/>
              </a:rPr>
              <a:t>photo</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over</a:t>
            </a:r>
            <a:r>
              <a:rPr lang="es-ES" sz="1600" b="0" i="0" u="none" strike="noStrike" cap="none" dirty="0">
                <a:solidFill>
                  <a:srgbClr val="000000"/>
                </a:solidFill>
                <a:latin typeface="Helvetica Neue"/>
                <a:ea typeface="Helvetica Neue"/>
                <a:cs typeface="Helvetica Neue"/>
                <a:sym typeface="Helvetica Neue"/>
              </a:rPr>
              <a:t> this grey </a:t>
            </a:r>
            <a:r>
              <a:rPr lang="es-ES" sz="1600" b="0" i="0" u="none" strike="noStrike" cap="none" dirty="0" err="1">
                <a:solidFill>
                  <a:srgbClr val="000000"/>
                </a:solidFill>
                <a:latin typeface="Helvetica Neue"/>
                <a:ea typeface="Helvetica Neue"/>
                <a:cs typeface="Helvetica Neue"/>
                <a:sym typeface="Helvetica Neue"/>
              </a:rPr>
              <a:t>rectangle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If </a:t>
            </a:r>
            <a:r>
              <a:rPr lang="es-ES" sz="1600" b="0" i="0" u="none" strike="noStrike" cap="none" dirty="0" err="1">
                <a:solidFill>
                  <a:srgbClr val="000000"/>
                </a:solidFill>
                <a:latin typeface="Helvetica Neue"/>
                <a:ea typeface="Helvetica Neue"/>
                <a:cs typeface="Helvetica Neue"/>
                <a:sym typeface="Helvetica Neue"/>
              </a:rPr>
              <a:t>necessary</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cut</a:t>
            </a:r>
            <a:r>
              <a:rPr lang="es-ES" sz="1600" b="0" i="0" u="none" strike="noStrike" cap="none" dirty="0">
                <a:solidFill>
                  <a:srgbClr val="000000"/>
                </a:solidFill>
                <a:latin typeface="Helvetica Neue"/>
                <a:ea typeface="Helvetica Neue"/>
                <a:cs typeface="Helvetica Neue"/>
                <a:sym typeface="Helvetica Neue"/>
              </a:rPr>
              <a:t> it </a:t>
            </a:r>
            <a:r>
              <a:rPr lang="es-ES" sz="1600" b="0" i="0" u="none" strike="noStrike" cap="none" dirty="0" err="1">
                <a:solidFill>
                  <a:srgbClr val="000000"/>
                </a:solidFill>
                <a:latin typeface="Helvetica Neue"/>
                <a:ea typeface="Helvetica Neue"/>
                <a:cs typeface="Helvetica Neue"/>
                <a:sym typeface="Helvetica Neue"/>
              </a:rPr>
              <a:t>following</a:t>
            </a:r>
            <a:r>
              <a:rPr lang="es-ES" sz="1600" b="0" i="0" u="none" strike="noStrike" cap="none" dirty="0">
                <a:solidFill>
                  <a:srgbClr val="000000"/>
                </a:solidFill>
                <a:latin typeface="Helvetica Neue"/>
                <a:ea typeface="Helvetica Neue"/>
                <a:cs typeface="Helvetica Neue"/>
                <a:sym typeface="Helvetica Neue"/>
              </a:rPr>
              <a:t> the </a:t>
            </a:r>
            <a:r>
              <a:rPr lang="es-ES" sz="1600" b="0" i="0" u="none" strike="noStrike" cap="none" dirty="0" err="1">
                <a:solidFill>
                  <a:srgbClr val="000000"/>
                </a:solidFill>
                <a:latin typeface="Helvetica Neue"/>
                <a:ea typeface="Helvetica Neue"/>
                <a:cs typeface="Helvetica Neue"/>
                <a:sym typeface="Helvetica Neue"/>
              </a:rPr>
              <a:t>rectangle’s</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size</a:t>
            </a:r>
            <a:r>
              <a:rPr lang="es-ES" sz="1600" b="0" i="0" u="none" strike="noStrike" cap="none" dirty="0">
                <a:solidFill>
                  <a:srgbClr val="000000"/>
                </a:solidFill>
                <a:latin typeface="Helvetica Neue"/>
                <a:ea typeface="Helvetica Neue"/>
                <a:cs typeface="Helvetica Neue"/>
                <a:sym typeface="Helvetica Neue"/>
              </a:rPr>
              <a:t>.</a:t>
            </a:r>
            <a:endParaRPr sz="1867"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271388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hoto collage and short text">
  <p:cSld name="Photo collage and short text">
    <p:spTree>
      <p:nvGrpSpPr>
        <p:cNvPr id="1" name="Shape 63"/>
        <p:cNvGrpSpPr/>
        <p:nvPr/>
      </p:nvGrpSpPr>
      <p:grpSpPr>
        <a:xfrm>
          <a:off x="0" y="0"/>
          <a:ext cx="0" cy="0"/>
          <a:chOff x="0" y="0"/>
          <a:chExt cx="0" cy="0"/>
        </a:xfrm>
      </p:grpSpPr>
      <p:sp>
        <p:nvSpPr>
          <p:cNvPr id="64" name="Google Shape;64;p47"/>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
        <p:nvSpPr>
          <p:cNvPr id="65" name="Google Shape;65;p47"/>
          <p:cNvSpPr/>
          <p:nvPr/>
        </p:nvSpPr>
        <p:spPr>
          <a:xfrm>
            <a:off x="80800" y="5612700"/>
            <a:ext cx="1441600" cy="11856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 name="Google Shape;66;p47"/>
          <p:cNvSpPr/>
          <p:nvPr/>
        </p:nvSpPr>
        <p:spPr>
          <a:xfrm>
            <a:off x="6156000" y="-12700"/>
            <a:ext cx="6034000" cy="68580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 name="Google Shape;67;p47"/>
          <p:cNvSpPr/>
          <p:nvPr/>
        </p:nvSpPr>
        <p:spPr>
          <a:xfrm>
            <a:off x="244967" y="256500"/>
            <a:ext cx="5586800" cy="41572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Put the </a:t>
            </a:r>
            <a:r>
              <a:rPr lang="es-ES" sz="1600" b="0" i="0" u="none" strike="noStrike" cap="none" dirty="0" err="1">
                <a:solidFill>
                  <a:srgbClr val="000000"/>
                </a:solidFill>
                <a:latin typeface="Helvetica Neue"/>
                <a:ea typeface="Helvetica Neue"/>
                <a:cs typeface="Helvetica Neue"/>
                <a:sym typeface="Helvetica Neue"/>
              </a:rPr>
              <a:t>photo</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over</a:t>
            </a:r>
            <a:r>
              <a:rPr lang="es-ES" sz="1600" b="0" i="0" u="none" strike="noStrike" cap="none" dirty="0">
                <a:solidFill>
                  <a:srgbClr val="000000"/>
                </a:solidFill>
                <a:latin typeface="Helvetica Neue"/>
                <a:ea typeface="Helvetica Neue"/>
                <a:cs typeface="Helvetica Neue"/>
                <a:sym typeface="Helvetica Neue"/>
              </a:rPr>
              <a:t> this grey </a:t>
            </a:r>
            <a:r>
              <a:rPr lang="es-ES" sz="1600" b="0" i="0" u="none" strike="noStrike" cap="none" dirty="0" err="1">
                <a:solidFill>
                  <a:srgbClr val="000000"/>
                </a:solidFill>
                <a:latin typeface="Helvetica Neue"/>
                <a:ea typeface="Helvetica Neue"/>
                <a:cs typeface="Helvetica Neue"/>
                <a:sym typeface="Helvetica Neue"/>
              </a:rPr>
              <a:t>rectangle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If </a:t>
            </a:r>
            <a:r>
              <a:rPr lang="es-ES" sz="1600" b="0" i="0" u="none" strike="noStrike" cap="none" dirty="0" err="1">
                <a:solidFill>
                  <a:srgbClr val="000000"/>
                </a:solidFill>
                <a:latin typeface="Helvetica Neue"/>
                <a:ea typeface="Helvetica Neue"/>
                <a:cs typeface="Helvetica Neue"/>
                <a:sym typeface="Helvetica Neue"/>
              </a:rPr>
              <a:t>necessary</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cut</a:t>
            </a:r>
            <a:r>
              <a:rPr lang="es-ES" sz="1600" b="0" i="0" u="none" strike="noStrike" cap="none" dirty="0">
                <a:solidFill>
                  <a:srgbClr val="000000"/>
                </a:solidFill>
                <a:latin typeface="Helvetica Neue"/>
                <a:ea typeface="Helvetica Neue"/>
                <a:cs typeface="Helvetica Neue"/>
                <a:sym typeface="Helvetica Neue"/>
              </a:rPr>
              <a:t> it </a:t>
            </a:r>
            <a:r>
              <a:rPr lang="es-ES" sz="1600" b="0" i="0" u="none" strike="noStrike" cap="none" dirty="0" err="1">
                <a:solidFill>
                  <a:srgbClr val="000000"/>
                </a:solidFill>
                <a:latin typeface="Helvetica Neue"/>
                <a:ea typeface="Helvetica Neue"/>
                <a:cs typeface="Helvetica Neue"/>
                <a:sym typeface="Helvetica Neue"/>
              </a:rPr>
              <a:t>following</a:t>
            </a:r>
            <a:r>
              <a:rPr lang="es-ES" sz="1600" b="0" i="0" u="none" strike="noStrike" cap="none" dirty="0">
                <a:solidFill>
                  <a:srgbClr val="000000"/>
                </a:solidFill>
                <a:latin typeface="Helvetica Neue"/>
                <a:ea typeface="Helvetica Neue"/>
                <a:cs typeface="Helvetica Neue"/>
                <a:sym typeface="Helvetica Neue"/>
              </a:rPr>
              <a:t> the </a:t>
            </a:r>
            <a:r>
              <a:rPr lang="es-ES" sz="1600" b="0" i="0" u="none" strike="noStrike" cap="none" dirty="0" err="1">
                <a:solidFill>
                  <a:srgbClr val="000000"/>
                </a:solidFill>
                <a:latin typeface="Helvetica Neue"/>
                <a:ea typeface="Helvetica Neue"/>
                <a:cs typeface="Helvetica Neue"/>
                <a:sym typeface="Helvetica Neue"/>
              </a:rPr>
              <a:t>rectangle’s</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size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Arial"/>
              <a:ea typeface="Arial"/>
              <a:cs typeface="Arial"/>
              <a:sym typeface="Arial"/>
            </a:endParaRPr>
          </a:p>
        </p:txBody>
      </p:sp>
      <p:sp>
        <p:nvSpPr>
          <p:cNvPr id="68" name="Google Shape;68;p47"/>
          <p:cNvSpPr/>
          <p:nvPr/>
        </p:nvSpPr>
        <p:spPr>
          <a:xfrm>
            <a:off x="245000" y="4671000"/>
            <a:ext cx="2714400" cy="19864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Put the </a:t>
            </a:r>
            <a:r>
              <a:rPr lang="es-ES" sz="1600" b="0" i="0" u="none" strike="noStrike" cap="none" dirty="0" err="1">
                <a:solidFill>
                  <a:srgbClr val="000000"/>
                </a:solidFill>
                <a:latin typeface="Helvetica Neue"/>
                <a:ea typeface="Helvetica Neue"/>
                <a:cs typeface="Helvetica Neue"/>
                <a:sym typeface="Helvetica Neue"/>
              </a:rPr>
              <a:t>photo</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over</a:t>
            </a:r>
            <a:r>
              <a:rPr lang="es-ES" sz="1600" b="0" i="0" u="none" strike="noStrike" cap="none" dirty="0">
                <a:solidFill>
                  <a:srgbClr val="000000"/>
                </a:solidFill>
                <a:latin typeface="Helvetica Neue"/>
                <a:ea typeface="Helvetica Neue"/>
                <a:cs typeface="Helvetica Neue"/>
                <a:sym typeface="Helvetica Neue"/>
              </a:rPr>
              <a:t> this grey </a:t>
            </a:r>
            <a:r>
              <a:rPr lang="es-ES" sz="1600" b="0" i="0" u="none" strike="noStrike" cap="none" dirty="0" err="1">
                <a:solidFill>
                  <a:srgbClr val="000000"/>
                </a:solidFill>
                <a:latin typeface="Helvetica Neue"/>
                <a:ea typeface="Helvetica Neue"/>
                <a:cs typeface="Helvetica Neue"/>
                <a:sym typeface="Helvetica Neue"/>
              </a:rPr>
              <a:t>rectangle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If </a:t>
            </a:r>
            <a:r>
              <a:rPr lang="es-ES" sz="1600" b="0" i="0" u="none" strike="noStrike" cap="none" dirty="0" err="1">
                <a:solidFill>
                  <a:srgbClr val="000000"/>
                </a:solidFill>
                <a:latin typeface="Helvetica Neue"/>
                <a:ea typeface="Helvetica Neue"/>
                <a:cs typeface="Helvetica Neue"/>
                <a:sym typeface="Helvetica Neue"/>
              </a:rPr>
              <a:t>necessary</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cut</a:t>
            </a:r>
            <a:r>
              <a:rPr lang="es-ES" sz="1600" b="0" i="0" u="none" strike="noStrike" cap="none" dirty="0">
                <a:solidFill>
                  <a:srgbClr val="000000"/>
                </a:solidFill>
                <a:latin typeface="Helvetica Neue"/>
                <a:ea typeface="Helvetica Neue"/>
                <a:cs typeface="Helvetica Neue"/>
                <a:sym typeface="Helvetica Neue"/>
              </a:rPr>
              <a:t> it </a:t>
            </a:r>
            <a:r>
              <a:rPr lang="es-ES" sz="1600" b="0" i="0" u="none" strike="noStrike" cap="none" dirty="0" err="1">
                <a:solidFill>
                  <a:srgbClr val="000000"/>
                </a:solidFill>
                <a:latin typeface="Helvetica Neue"/>
                <a:ea typeface="Helvetica Neue"/>
                <a:cs typeface="Helvetica Neue"/>
                <a:sym typeface="Helvetica Neue"/>
              </a:rPr>
              <a:t>following</a:t>
            </a:r>
            <a:r>
              <a:rPr lang="es-ES" sz="1600" b="0" i="0" u="none" strike="noStrike" cap="none" dirty="0">
                <a:solidFill>
                  <a:srgbClr val="000000"/>
                </a:solidFill>
                <a:latin typeface="Helvetica Neue"/>
                <a:ea typeface="Helvetica Neue"/>
                <a:cs typeface="Helvetica Neue"/>
                <a:sym typeface="Helvetica Neue"/>
              </a:rPr>
              <a:t> the </a:t>
            </a:r>
            <a:r>
              <a:rPr lang="es-ES" sz="1600" b="0" i="0" u="none" strike="noStrike" cap="none" dirty="0" err="1">
                <a:solidFill>
                  <a:srgbClr val="000000"/>
                </a:solidFill>
                <a:latin typeface="Helvetica Neue"/>
                <a:ea typeface="Helvetica Neue"/>
                <a:cs typeface="Helvetica Neue"/>
                <a:sym typeface="Helvetica Neue"/>
              </a:rPr>
              <a:t>rectangle’s</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size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Arial"/>
              <a:ea typeface="Arial"/>
              <a:cs typeface="Arial"/>
              <a:sym typeface="Arial"/>
            </a:endParaRPr>
          </a:p>
        </p:txBody>
      </p:sp>
      <p:sp>
        <p:nvSpPr>
          <p:cNvPr id="69" name="Google Shape;69;p47"/>
          <p:cNvSpPr/>
          <p:nvPr/>
        </p:nvSpPr>
        <p:spPr>
          <a:xfrm>
            <a:off x="3138373" y="4671000"/>
            <a:ext cx="2693600" cy="19864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Put the </a:t>
            </a:r>
            <a:r>
              <a:rPr lang="es-ES" sz="1600" b="0" i="0" u="none" strike="noStrike" cap="none" dirty="0" err="1">
                <a:solidFill>
                  <a:srgbClr val="000000"/>
                </a:solidFill>
                <a:latin typeface="Helvetica Neue"/>
                <a:ea typeface="Helvetica Neue"/>
                <a:cs typeface="Helvetica Neue"/>
                <a:sym typeface="Helvetica Neue"/>
              </a:rPr>
              <a:t>photo</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over</a:t>
            </a:r>
            <a:r>
              <a:rPr lang="es-ES" sz="1600" b="0" i="0" u="none" strike="noStrike" cap="none" dirty="0">
                <a:solidFill>
                  <a:srgbClr val="000000"/>
                </a:solidFill>
                <a:latin typeface="Helvetica Neue"/>
                <a:ea typeface="Helvetica Neue"/>
                <a:cs typeface="Helvetica Neue"/>
                <a:sym typeface="Helvetica Neue"/>
              </a:rPr>
              <a:t> this grey </a:t>
            </a:r>
            <a:r>
              <a:rPr lang="es-ES" sz="1600" b="0" i="0" u="none" strike="noStrike" cap="none" dirty="0" err="1">
                <a:solidFill>
                  <a:srgbClr val="000000"/>
                </a:solidFill>
                <a:latin typeface="Helvetica Neue"/>
                <a:ea typeface="Helvetica Neue"/>
                <a:cs typeface="Helvetica Neue"/>
                <a:sym typeface="Helvetica Neue"/>
              </a:rPr>
              <a:t>rectangle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If </a:t>
            </a:r>
            <a:r>
              <a:rPr lang="es-ES" sz="1600" b="0" i="0" u="none" strike="noStrike" cap="none" dirty="0" err="1">
                <a:solidFill>
                  <a:srgbClr val="000000"/>
                </a:solidFill>
                <a:latin typeface="Helvetica Neue"/>
                <a:ea typeface="Helvetica Neue"/>
                <a:cs typeface="Helvetica Neue"/>
                <a:sym typeface="Helvetica Neue"/>
              </a:rPr>
              <a:t>necessary</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cut</a:t>
            </a:r>
            <a:r>
              <a:rPr lang="es-ES" sz="1600" b="0" i="0" u="none" strike="noStrike" cap="none" dirty="0">
                <a:solidFill>
                  <a:srgbClr val="000000"/>
                </a:solidFill>
                <a:latin typeface="Helvetica Neue"/>
                <a:ea typeface="Helvetica Neue"/>
                <a:cs typeface="Helvetica Neue"/>
                <a:sym typeface="Helvetica Neue"/>
              </a:rPr>
              <a:t> it </a:t>
            </a:r>
            <a:r>
              <a:rPr lang="es-ES" sz="1600" b="0" i="0" u="none" strike="noStrike" cap="none" dirty="0" err="1">
                <a:solidFill>
                  <a:srgbClr val="000000"/>
                </a:solidFill>
                <a:latin typeface="Helvetica Neue"/>
                <a:ea typeface="Helvetica Neue"/>
                <a:cs typeface="Helvetica Neue"/>
                <a:sym typeface="Helvetica Neue"/>
              </a:rPr>
              <a:t>following</a:t>
            </a:r>
            <a:r>
              <a:rPr lang="es-ES" sz="1600" b="0" i="0" u="none" strike="noStrike" cap="none" dirty="0">
                <a:solidFill>
                  <a:srgbClr val="000000"/>
                </a:solidFill>
                <a:latin typeface="Helvetica Neue"/>
                <a:ea typeface="Helvetica Neue"/>
                <a:cs typeface="Helvetica Neue"/>
                <a:sym typeface="Helvetica Neue"/>
              </a:rPr>
              <a:t> the </a:t>
            </a:r>
            <a:r>
              <a:rPr lang="es-ES" sz="1600" b="0" i="0" u="none" strike="noStrike" cap="none" dirty="0" err="1">
                <a:solidFill>
                  <a:srgbClr val="000000"/>
                </a:solidFill>
                <a:latin typeface="Helvetica Neue"/>
                <a:ea typeface="Helvetica Neue"/>
                <a:cs typeface="Helvetica Neue"/>
                <a:sym typeface="Helvetica Neue"/>
              </a:rPr>
              <a:t>rectangle’s</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size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Arial"/>
              <a:ea typeface="Arial"/>
              <a:cs typeface="Arial"/>
              <a:sym typeface="Arial"/>
            </a:endParaRPr>
          </a:p>
        </p:txBody>
      </p:sp>
      <p:sp>
        <p:nvSpPr>
          <p:cNvPr id="70" name="Google Shape;70;p47"/>
          <p:cNvSpPr txBox="1">
            <a:spLocks noGrp="1"/>
          </p:cNvSpPr>
          <p:nvPr>
            <p:ph type="body" idx="1"/>
          </p:nvPr>
        </p:nvSpPr>
        <p:spPr>
          <a:xfrm>
            <a:off x="6088500" y="2578500"/>
            <a:ext cx="4738800" cy="1835200"/>
          </a:xfrm>
          <a:prstGeom prst="rect">
            <a:avLst/>
          </a:prstGeom>
          <a:solidFill>
            <a:srgbClr val="FFFFFF"/>
          </a:solidFill>
          <a:ln>
            <a:noFill/>
          </a:ln>
        </p:spPr>
        <p:txBody>
          <a:bodyPr spcFirstLastPara="1" wrap="square" lIns="91425" tIns="91425" rIns="91425" bIns="91425" anchor="ctr" anchorCtr="0">
            <a:normAutofit/>
          </a:bodyPr>
          <a:lstStyle>
            <a:lvl1pPr marL="609585" lvl="0"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1219170" lvl="1"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828754" lvl="2"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2438339" lvl="3"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3047924" lvl="4"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3657509" lvl="5"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4267093" lvl="6"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4876678" lvl="7"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5486263" lvl="8"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71" name="Google Shape;71;p47"/>
          <p:cNvSpPr txBox="1">
            <a:spLocks noGrp="1"/>
          </p:cNvSpPr>
          <p:nvPr>
            <p:ph type="sldNum" idx="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2863262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lumns text" type="titleOnly">
  <p:cSld name="Two columns text">
    <p:spTree>
      <p:nvGrpSpPr>
        <p:cNvPr id="1" name="Shape 72"/>
        <p:cNvGrpSpPr/>
        <p:nvPr/>
      </p:nvGrpSpPr>
      <p:grpSpPr>
        <a:xfrm>
          <a:off x="0" y="0"/>
          <a:ext cx="0" cy="0"/>
          <a:chOff x="0" y="0"/>
          <a:chExt cx="0" cy="0"/>
        </a:xfrm>
      </p:grpSpPr>
      <p:sp>
        <p:nvSpPr>
          <p:cNvPr id="73" name="Google Shape;73;p48"/>
          <p:cNvSpPr txBox="1">
            <a:spLocks noGrp="1"/>
          </p:cNvSpPr>
          <p:nvPr>
            <p:ph type="title"/>
          </p:nvPr>
        </p:nvSpPr>
        <p:spPr>
          <a:xfrm>
            <a:off x="1137100" y="1195633"/>
            <a:ext cx="9674400" cy="849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9pPr>
          </a:lstStyle>
          <a:p>
            <a:endParaRPr/>
          </a:p>
        </p:txBody>
      </p:sp>
      <p:sp>
        <p:nvSpPr>
          <p:cNvPr id="74" name="Google Shape;74;p48"/>
          <p:cNvSpPr txBox="1">
            <a:spLocks noGrp="1"/>
          </p:cNvSpPr>
          <p:nvPr>
            <p:ph type="body" idx="1"/>
          </p:nvPr>
        </p:nvSpPr>
        <p:spPr>
          <a:xfrm>
            <a:off x="1137100" y="2119564"/>
            <a:ext cx="4548800" cy="29476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chemeClr val="accent1"/>
              </a:buClr>
              <a:buSzPts val="1200"/>
              <a:buFont typeface="Helvetica Neue"/>
              <a:buChar char="■"/>
              <a:defRPr sz="1600">
                <a:solidFill>
                  <a:srgbClr val="000000"/>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9pPr>
          </a:lstStyle>
          <a:p>
            <a:endParaRPr/>
          </a:p>
        </p:txBody>
      </p:sp>
      <p:sp>
        <p:nvSpPr>
          <p:cNvPr id="75" name="Google Shape;75;p48"/>
          <p:cNvSpPr txBox="1">
            <a:spLocks noGrp="1"/>
          </p:cNvSpPr>
          <p:nvPr>
            <p:ph type="subTitle" idx="2"/>
          </p:nvPr>
        </p:nvSpPr>
        <p:spPr>
          <a:xfrm>
            <a:off x="299700" y="158667"/>
            <a:ext cx="4336800" cy="5248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666666"/>
              </a:buClr>
              <a:buSzPts val="1100"/>
              <a:buNone/>
              <a:defRPr sz="1467">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467"/>
            </a:lvl2pPr>
            <a:lvl3pPr lvl="2" algn="l">
              <a:lnSpc>
                <a:spcPct val="115000"/>
              </a:lnSpc>
              <a:spcBef>
                <a:spcPts val="0"/>
              </a:spcBef>
              <a:spcAft>
                <a:spcPts val="0"/>
              </a:spcAft>
              <a:buSzPts val="1100"/>
              <a:buNone/>
              <a:defRPr sz="1467"/>
            </a:lvl3pPr>
            <a:lvl4pPr lvl="3" algn="l">
              <a:lnSpc>
                <a:spcPct val="115000"/>
              </a:lnSpc>
              <a:spcBef>
                <a:spcPts val="0"/>
              </a:spcBef>
              <a:spcAft>
                <a:spcPts val="0"/>
              </a:spcAft>
              <a:buSzPts val="1100"/>
              <a:buNone/>
              <a:defRPr sz="1467"/>
            </a:lvl4pPr>
            <a:lvl5pPr lvl="4" algn="l">
              <a:lnSpc>
                <a:spcPct val="115000"/>
              </a:lnSpc>
              <a:spcBef>
                <a:spcPts val="0"/>
              </a:spcBef>
              <a:spcAft>
                <a:spcPts val="0"/>
              </a:spcAft>
              <a:buSzPts val="1100"/>
              <a:buNone/>
              <a:defRPr sz="1467"/>
            </a:lvl5pPr>
            <a:lvl6pPr lvl="5" algn="l">
              <a:lnSpc>
                <a:spcPct val="115000"/>
              </a:lnSpc>
              <a:spcBef>
                <a:spcPts val="0"/>
              </a:spcBef>
              <a:spcAft>
                <a:spcPts val="0"/>
              </a:spcAft>
              <a:buSzPts val="1100"/>
              <a:buNone/>
              <a:defRPr sz="1467"/>
            </a:lvl6pPr>
            <a:lvl7pPr lvl="6" algn="l">
              <a:lnSpc>
                <a:spcPct val="115000"/>
              </a:lnSpc>
              <a:spcBef>
                <a:spcPts val="0"/>
              </a:spcBef>
              <a:spcAft>
                <a:spcPts val="0"/>
              </a:spcAft>
              <a:buSzPts val="1100"/>
              <a:buNone/>
              <a:defRPr sz="1467"/>
            </a:lvl7pPr>
            <a:lvl8pPr lvl="7" algn="l">
              <a:lnSpc>
                <a:spcPct val="115000"/>
              </a:lnSpc>
              <a:spcBef>
                <a:spcPts val="0"/>
              </a:spcBef>
              <a:spcAft>
                <a:spcPts val="0"/>
              </a:spcAft>
              <a:buSzPts val="1100"/>
              <a:buNone/>
              <a:defRPr sz="1467"/>
            </a:lvl8pPr>
            <a:lvl9pPr lvl="8" algn="l">
              <a:lnSpc>
                <a:spcPct val="115000"/>
              </a:lnSpc>
              <a:spcBef>
                <a:spcPts val="0"/>
              </a:spcBef>
              <a:spcAft>
                <a:spcPts val="0"/>
              </a:spcAft>
              <a:buSzPts val="1100"/>
              <a:buNone/>
              <a:defRPr sz="1467"/>
            </a:lvl9pPr>
          </a:lstStyle>
          <a:p>
            <a:endParaRPr/>
          </a:p>
        </p:txBody>
      </p:sp>
      <p:sp>
        <p:nvSpPr>
          <p:cNvPr id="76" name="Google Shape;76;p48"/>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
        <p:nvSpPr>
          <p:cNvPr id="77" name="Google Shape;77;p48"/>
          <p:cNvSpPr txBox="1">
            <a:spLocks noGrp="1"/>
          </p:cNvSpPr>
          <p:nvPr>
            <p:ph type="body" idx="3"/>
          </p:nvPr>
        </p:nvSpPr>
        <p:spPr>
          <a:xfrm>
            <a:off x="6262733" y="2119567"/>
            <a:ext cx="4548800" cy="29476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chemeClr val="accent1"/>
              </a:buClr>
              <a:buSzPts val="1200"/>
              <a:buFont typeface="Helvetica Neue"/>
              <a:buChar char="■"/>
              <a:defRPr sz="1600">
                <a:solidFill>
                  <a:srgbClr val="000000"/>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chemeClr val="accent1"/>
              </a:buClr>
              <a:buSzPts val="1200"/>
              <a:buFont typeface="Helvetica Neue"/>
              <a:buChar char="●"/>
              <a:defRPr sz="1600">
                <a:solidFill>
                  <a:srgbClr val="000000"/>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chemeClr val="accent1"/>
              </a:buClr>
              <a:buSzPts val="1200"/>
              <a:buFont typeface="Helvetica Neue"/>
              <a:buChar char="○"/>
              <a:defRPr sz="1600">
                <a:solidFill>
                  <a:srgbClr val="000000"/>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083282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lumns bulletpoints">
  <p:cSld name="Two columns bulletpoints">
    <p:spTree>
      <p:nvGrpSpPr>
        <p:cNvPr id="1" name="Shape 78"/>
        <p:cNvGrpSpPr/>
        <p:nvPr/>
      </p:nvGrpSpPr>
      <p:grpSpPr>
        <a:xfrm>
          <a:off x="0" y="0"/>
          <a:ext cx="0" cy="0"/>
          <a:chOff x="0" y="0"/>
          <a:chExt cx="0" cy="0"/>
        </a:xfrm>
      </p:grpSpPr>
      <p:pic>
        <p:nvPicPr>
          <p:cNvPr id="79" name="Google Shape;79;p49"/>
          <p:cNvPicPr preferRelativeResize="0"/>
          <p:nvPr/>
        </p:nvPicPr>
        <p:blipFill rotWithShape="1">
          <a:blip r:embed="rId2">
            <a:alphaModFix/>
          </a:blip>
          <a:srcRect l="19" r="19"/>
          <a:stretch/>
        </p:blipFill>
        <p:spPr>
          <a:xfrm>
            <a:off x="2467" y="1"/>
            <a:ext cx="12187068" cy="6858001"/>
          </a:xfrm>
          <a:prstGeom prst="rect">
            <a:avLst/>
          </a:prstGeom>
          <a:noFill/>
          <a:ln>
            <a:noFill/>
          </a:ln>
        </p:spPr>
      </p:pic>
      <p:sp>
        <p:nvSpPr>
          <p:cNvPr id="80" name="Google Shape;80;p49"/>
          <p:cNvSpPr txBox="1">
            <a:spLocks noGrp="1"/>
          </p:cNvSpPr>
          <p:nvPr>
            <p:ph type="title"/>
          </p:nvPr>
        </p:nvSpPr>
        <p:spPr>
          <a:xfrm>
            <a:off x="890767" y="1195633"/>
            <a:ext cx="10366400" cy="849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1pPr>
            <a:lvl2pPr lvl="1" algn="l">
              <a:lnSpc>
                <a:spcPct val="100000"/>
              </a:lnSpc>
              <a:spcBef>
                <a:spcPts val="0"/>
              </a:spcBef>
              <a:spcAft>
                <a:spcPts val="0"/>
              </a:spcAft>
              <a:buSzPts val="2500"/>
              <a:buNone/>
              <a:defRPr sz="3333" b="1"/>
            </a:lvl2pPr>
            <a:lvl3pPr lvl="2" algn="l">
              <a:lnSpc>
                <a:spcPct val="100000"/>
              </a:lnSpc>
              <a:spcBef>
                <a:spcPts val="0"/>
              </a:spcBef>
              <a:spcAft>
                <a:spcPts val="0"/>
              </a:spcAft>
              <a:buSzPts val="2500"/>
              <a:buNone/>
              <a:defRPr sz="3333" b="1"/>
            </a:lvl3pPr>
            <a:lvl4pPr lvl="3" algn="l">
              <a:lnSpc>
                <a:spcPct val="100000"/>
              </a:lnSpc>
              <a:spcBef>
                <a:spcPts val="0"/>
              </a:spcBef>
              <a:spcAft>
                <a:spcPts val="0"/>
              </a:spcAft>
              <a:buSzPts val="2500"/>
              <a:buNone/>
              <a:defRPr sz="3333" b="1"/>
            </a:lvl4pPr>
            <a:lvl5pPr lvl="4" algn="l">
              <a:lnSpc>
                <a:spcPct val="100000"/>
              </a:lnSpc>
              <a:spcBef>
                <a:spcPts val="0"/>
              </a:spcBef>
              <a:spcAft>
                <a:spcPts val="0"/>
              </a:spcAft>
              <a:buSzPts val="2500"/>
              <a:buNone/>
              <a:defRPr sz="3333" b="1"/>
            </a:lvl5pPr>
            <a:lvl6pPr lvl="5" algn="l">
              <a:lnSpc>
                <a:spcPct val="100000"/>
              </a:lnSpc>
              <a:spcBef>
                <a:spcPts val="0"/>
              </a:spcBef>
              <a:spcAft>
                <a:spcPts val="0"/>
              </a:spcAft>
              <a:buSzPts val="2500"/>
              <a:buNone/>
              <a:defRPr sz="3333" b="1"/>
            </a:lvl6pPr>
            <a:lvl7pPr lvl="6" algn="l">
              <a:lnSpc>
                <a:spcPct val="100000"/>
              </a:lnSpc>
              <a:spcBef>
                <a:spcPts val="0"/>
              </a:spcBef>
              <a:spcAft>
                <a:spcPts val="0"/>
              </a:spcAft>
              <a:buSzPts val="2500"/>
              <a:buNone/>
              <a:defRPr sz="3333" b="1"/>
            </a:lvl7pPr>
            <a:lvl8pPr lvl="7" algn="l">
              <a:lnSpc>
                <a:spcPct val="100000"/>
              </a:lnSpc>
              <a:spcBef>
                <a:spcPts val="0"/>
              </a:spcBef>
              <a:spcAft>
                <a:spcPts val="0"/>
              </a:spcAft>
              <a:buSzPts val="2500"/>
              <a:buNone/>
              <a:defRPr sz="3333" b="1"/>
            </a:lvl8pPr>
            <a:lvl9pPr lvl="8" algn="l">
              <a:lnSpc>
                <a:spcPct val="100000"/>
              </a:lnSpc>
              <a:spcBef>
                <a:spcPts val="0"/>
              </a:spcBef>
              <a:spcAft>
                <a:spcPts val="0"/>
              </a:spcAft>
              <a:buSzPts val="2500"/>
              <a:buNone/>
              <a:defRPr sz="3333" b="1"/>
            </a:lvl9pPr>
          </a:lstStyle>
          <a:p>
            <a:endParaRPr/>
          </a:p>
        </p:txBody>
      </p:sp>
      <p:sp>
        <p:nvSpPr>
          <p:cNvPr id="81" name="Google Shape;81;p49"/>
          <p:cNvSpPr txBox="1">
            <a:spLocks noGrp="1"/>
          </p:cNvSpPr>
          <p:nvPr>
            <p:ph type="subTitle" idx="1"/>
          </p:nvPr>
        </p:nvSpPr>
        <p:spPr>
          <a:xfrm>
            <a:off x="299700" y="158667"/>
            <a:ext cx="4336800" cy="524800"/>
          </a:xfrm>
          <a:prstGeom prst="rect">
            <a:avLst/>
          </a:prstGeom>
          <a:noFill/>
          <a:ln>
            <a:noFill/>
          </a:ln>
        </p:spPr>
        <p:txBody>
          <a:bodyPr spcFirstLastPara="1" wrap="square" lIns="91425" tIns="91425" rIns="91425" bIns="91425" anchor="t" anchorCtr="0">
            <a:normAutofit/>
          </a:bodyPr>
          <a:lstStyle>
            <a:lvl1pPr marR="0" lvl="0" algn="l">
              <a:lnSpc>
                <a:spcPct val="115000"/>
              </a:lnSpc>
              <a:spcBef>
                <a:spcPts val="0"/>
              </a:spcBef>
              <a:spcAft>
                <a:spcPts val="0"/>
              </a:spcAft>
              <a:buClr>
                <a:srgbClr val="666666"/>
              </a:buClr>
              <a:buSzPts val="1100"/>
              <a:buNone/>
              <a:defRPr sz="1467">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467"/>
            </a:lvl2pPr>
            <a:lvl3pPr lvl="2" algn="l">
              <a:lnSpc>
                <a:spcPct val="115000"/>
              </a:lnSpc>
              <a:spcBef>
                <a:spcPts val="0"/>
              </a:spcBef>
              <a:spcAft>
                <a:spcPts val="0"/>
              </a:spcAft>
              <a:buSzPts val="1100"/>
              <a:buNone/>
              <a:defRPr sz="1467"/>
            </a:lvl3pPr>
            <a:lvl4pPr lvl="3" algn="l">
              <a:lnSpc>
                <a:spcPct val="115000"/>
              </a:lnSpc>
              <a:spcBef>
                <a:spcPts val="0"/>
              </a:spcBef>
              <a:spcAft>
                <a:spcPts val="0"/>
              </a:spcAft>
              <a:buSzPts val="1100"/>
              <a:buNone/>
              <a:defRPr sz="1467"/>
            </a:lvl4pPr>
            <a:lvl5pPr lvl="4" algn="l">
              <a:lnSpc>
                <a:spcPct val="115000"/>
              </a:lnSpc>
              <a:spcBef>
                <a:spcPts val="0"/>
              </a:spcBef>
              <a:spcAft>
                <a:spcPts val="0"/>
              </a:spcAft>
              <a:buSzPts val="1100"/>
              <a:buNone/>
              <a:defRPr sz="1467"/>
            </a:lvl5pPr>
            <a:lvl6pPr lvl="5" algn="l">
              <a:lnSpc>
                <a:spcPct val="115000"/>
              </a:lnSpc>
              <a:spcBef>
                <a:spcPts val="0"/>
              </a:spcBef>
              <a:spcAft>
                <a:spcPts val="0"/>
              </a:spcAft>
              <a:buSzPts val="1100"/>
              <a:buNone/>
              <a:defRPr sz="1467"/>
            </a:lvl6pPr>
            <a:lvl7pPr lvl="6" algn="l">
              <a:lnSpc>
                <a:spcPct val="115000"/>
              </a:lnSpc>
              <a:spcBef>
                <a:spcPts val="0"/>
              </a:spcBef>
              <a:spcAft>
                <a:spcPts val="0"/>
              </a:spcAft>
              <a:buSzPts val="1100"/>
              <a:buNone/>
              <a:defRPr sz="1467"/>
            </a:lvl7pPr>
            <a:lvl8pPr lvl="7" algn="l">
              <a:lnSpc>
                <a:spcPct val="115000"/>
              </a:lnSpc>
              <a:spcBef>
                <a:spcPts val="0"/>
              </a:spcBef>
              <a:spcAft>
                <a:spcPts val="0"/>
              </a:spcAft>
              <a:buSzPts val="1100"/>
              <a:buNone/>
              <a:defRPr sz="1467"/>
            </a:lvl8pPr>
            <a:lvl9pPr lvl="8" algn="l">
              <a:lnSpc>
                <a:spcPct val="115000"/>
              </a:lnSpc>
              <a:spcBef>
                <a:spcPts val="0"/>
              </a:spcBef>
              <a:spcAft>
                <a:spcPts val="0"/>
              </a:spcAft>
              <a:buSzPts val="1100"/>
              <a:buNone/>
              <a:defRPr sz="1467"/>
            </a:lvl9pPr>
          </a:lstStyle>
          <a:p>
            <a:endParaRPr/>
          </a:p>
        </p:txBody>
      </p:sp>
      <p:sp>
        <p:nvSpPr>
          <p:cNvPr id="82" name="Google Shape;82;p49"/>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
        <p:nvSpPr>
          <p:cNvPr id="83" name="Google Shape;83;p49"/>
          <p:cNvSpPr txBox="1">
            <a:spLocks noGrp="1"/>
          </p:cNvSpPr>
          <p:nvPr>
            <p:ph type="body" idx="2"/>
          </p:nvPr>
        </p:nvSpPr>
        <p:spPr>
          <a:xfrm>
            <a:off x="890767" y="2384400"/>
            <a:ext cx="4835200" cy="28408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9pPr>
          </a:lstStyle>
          <a:p>
            <a:endParaRPr/>
          </a:p>
        </p:txBody>
      </p:sp>
      <p:sp>
        <p:nvSpPr>
          <p:cNvPr id="84" name="Google Shape;84;p49"/>
          <p:cNvSpPr txBox="1">
            <a:spLocks noGrp="1"/>
          </p:cNvSpPr>
          <p:nvPr>
            <p:ph type="body" idx="3"/>
          </p:nvPr>
        </p:nvSpPr>
        <p:spPr>
          <a:xfrm>
            <a:off x="6466000" y="2384400"/>
            <a:ext cx="4791200" cy="28408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226484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hoto collage and text">
  <p:cSld name="Photo collage and text">
    <p:spTree>
      <p:nvGrpSpPr>
        <p:cNvPr id="1" name="Shape 85"/>
        <p:cNvGrpSpPr/>
        <p:nvPr/>
      </p:nvGrpSpPr>
      <p:grpSpPr>
        <a:xfrm>
          <a:off x="0" y="0"/>
          <a:ext cx="0" cy="0"/>
          <a:chOff x="0" y="0"/>
          <a:chExt cx="0" cy="0"/>
        </a:xfrm>
      </p:grpSpPr>
      <p:sp>
        <p:nvSpPr>
          <p:cNvPr id="86" name="Google Shape;86;p50"/>
          <p:cNvSpPr/>
          <p:nvPr/>
        </p:nvSpPr>
        <p:spPr>
          <a:xfrm>
            <a:off x="13500" y="5427000"/>
            <a:ext cx="1458000" cy="1431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7" name="Google Shape;87;p50"/>
          <p:cNvSpPr txBox="1"/>
          <p:nvPr/>
        </p:nvSpPr>
        <p:spPr>
          <a:xfrm>
            <a:off x="263300" y="825500"/>
            <a:ext cx="5592400" cy="3315600"/>
          </a:xfrm>
          <a:prstGeom prst="rect">
            <a:avLst/>
          </a:prstGeom>
          <a:noFill/>
          <a:ln>
            <a:noFill/>
          </a:ln>
        </p:spPr>
        <p:txBody>
          <a:bodyPr spcFirstLastPara="1" wrap="square" lIns="121900" tIns="121900" rIns="121900" bIns="121900" anchor="t" anchorCtr="0">
            <a:normAutofit/>
          </a:bodyPr>
          <a:lstStyle/>
          <a:p>
            <a:pPr marL="0" marR="0" lvl="0" indent="0" algn="l" rtl="0">
              <a:lnSpc>
                <a:spcPct val="115000"/>
              </a:lnSpc>
              <a:spcBef>
                <a:spcPts val="0"/>
              </a:spcBef>
              <a:spcAft>
                <a:spcPts val="1600"/>
              </a:spcAft>
              <a:buClr>
                <a:srgbClr val="000000"/>
              </a:buClr>
              <a:buSzPts val="1200"/>
              <a:buFont typeface="Arial"/>
              <a:buNone/>
            </a:pPr>
            <a:endParaRPr sz="1600" b="0" i="0" u="none" strike="noStrike" cap="none">
              <a:solidFill>
                <a:srgbClr val="000000"/>
              </a:solidFill>
              <a:latin typeface="Helvetica Neue"/>
              <a:ea typeface="Helvetica Neue"/>
              <a:cs typeface="Helvetica Neue"/>
              <a:sym typeface="Helvetica Neue"/>
            </a:endParaRPr>
          </a:p>
        </p:txBody>
      </p:sp>
      <p:sp>
        <p:nvSpPr>
          <p:cNvPr id="88" name="Google Shape;88;p50"/>
          <p:cNvSpPr/>
          <p:nvPr/>
        </p:nvSpPr>
        <p:spPr>
          <a:xfrm>
            <a:off x="263100" y="4725079"/>
            <a:ext cx="2676800" cy="1928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Put the </a:t>
            </a:r>
            <a:r>
              <a:rPr lang="es-ES" sz="1600" b="0" i="0" u="none" strike="noStrike" cap="none" dirty="0" err="1">
                <a:solidFill>
                  <a:srgbClr val="000000"/>
                </a:solidFill>
                <a:latin typeface="Helvetica Neue"/>
                <a:ea typeface="Helvetica Neue"/>
                <a:cs typeface="Helvetica Neue"/>
                <a:sym typeface="Helvetica Neue"/>
              </a:rPr>
              <a:t>photo</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over</a:t>
            </a:r>
            <a:r>
              <a:rPr lang="es-ES" sz="1600" b="0" i="0" u="none" strike="noStrike" cap="none" dirty="0">
                <a:solidFill>
                  <a:srgbClr val="000000"/>
                </a:solidFill>
                <a:latin typeface="Helvetica Neue"/>
                <a:ea typeface="Helvetica Neue"/>
                <a:cs typeface="Helvetica Neue"/>
                <a:sym typeface="Helvetica Neue"/>
              </a:rPr>
              <a:t> this grey </a:t>
            </a:r>
            <a:r>
              <a:rPr lang="es-ES" sz="1600" b="0" i="0" u="none" strike="noStrike" cap="none" dirty="0" err="1">
                <a:solidFill>
                  <a:srgbClr val="000000"/>
                </a:solidFill>
                <a:latin typeface="Helvetica Neue"/>
                <a:ea typeface="Helvetica Neue"/>
                <a:cs typeface="Helvetica Neue"/>
                <a:sym typeface="Helvetica Neue"/>
              </a:rPr>
              <a:t>rectangle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If </a:t>
            </a:r>
            <a:r>
              <a:rPr lang="es-ES" sz="1600" b="0" i="0" u="none" strike="noStrike" cap="none" dirty="0" err="1">
                <a:solidFill>
                  <a:srgbClr val="000000"/>
                </a:solidFill>
                <a:latin typeface="Helvetica Neue"/>
                <a:ea typeface="Helvetica Neue"/>
                <a:cs typeface="Helvetica Neue"/>
                <a:sym typeface="Helvetica Neue"/>
              </a:rPr>
              <a:t>necessary</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cut</a:t>
            </a:r>
            <a:r>
              <a:rPr lang="es-ES" sz="1600" b="0" i="0" u="none" strike="noStrike" cap="none" dirty="0">
                <a:solidFill>
                  <a:srgbClr val="000000"/>
                </a:solidFill>
                <a:latin typeface="Helvetica Neue"/>
                <a:ea typeface="Helvetica Neue"/>
                <a:cs typeface="Helvetica Neue"/>
                <a:sym typeface="Helvetica Neue"/>
              </a:rPr>
              <a:t> it </a:t>
            </a:r>
            <a:r>
              <a:rPr lang="es-ES" sz="1600" b="0" i="0" u="none" strike="noStrike" cap="none" dirty="0" err="1">
                <a:solidFill>
                  <a:srgbClr val="000000"/>
                </a:solidFill>
                <a:latin typeface="Helvetica Neue"/>
                <a:ea typeface="Helvetica Neue"/>
                <a:cs typeface="Helvetica Neue"/>
                <a:sym typeface="Helvetica Neue"/>
              </a:rPr>
              <a:t>following</a:t>
            </a:r>
            <a:r>
              <a:rPr lang="es-ES" sz="1600" b="0" i="0" u="none" strike="noStrike" cap="none" dirty="0">
                <a:solidFill>
                  <a:srgbClr val="000000"/>
                </a:solidFill>
                <a:latin typeface="Helvetica Neue"/>
                <a:ea typeface="Helvetica Neue"/>
                <a:cs typeface="Helvetica Neue"/>
                <a:sym typeface="Helvetica Neue"/>
              </a:rPr>
              <a:t> the </a:t>
            </a:r>
            <a:r>
              <a:rPr lang="es-ES" sz="1600" b="0" i="0" u="none" strike="noStrike" cap="none" dirty="0" err="1">
                <a:solidFill>
                  <a:srgbClr val="000000"/>
                </a:solidFill>
                <a:latin typeface="Helvetica Neue"/>
                <a:ea typeface="Helvetica Neue"/>
                <a:cs typeface="Helvetica Neue"/>
                <a:sym typeface="Helvetica Neue"/>
              </a:rPr>
              <a:t>rectangle’s</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size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Arial"/>
              <a:ea typeface="Arial"/>
              <a:cs typeface="Arial"/>
              <a:sym typeface="Arial"/>
            </a:endParaRPr>
          </a:p>
        </p:txBody>
      </p:sp>
      <p:sp>
        <p:nvSpPr>
          <p:cNvPr id="89" name="Google Shape;89;p50"/>
          <p:cNvSpPr/>
          <p:nvPr/>
        </p:nvSpPr>
        <p:spPr>
          <a:xfrm>
            <a:off x="3202899" y="4724999"/>
            <a:ext cx="2676800" cy="1928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Put the </a:t>
            </a:r>
            <a:r>
              <a:rPr lang="es-ES" sz="1600" b="0" i="0" u="none" strike="noStrike" cap="none" dirty="0" err="1">
                <a:solidFill>
                  <a:srgbClr val="000000"/>
                </a:solidFill>
                <a:latin typeface="Helvetica Neue"/>
                <a:ea typeface="Helvetica Neue"/>
                <a:cs typeface="Helvetica Neue"/>
                <a:sym typeface="Helvetica Neue"/>
              </a:rPr>
              <a:t>photo</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over</a:t>
            </a:r>
            <a:r>
              <a:rPr lang="es-ES" sz="1600" b="0" i="0" u="none" strike="noStrike" cap="none" dirty="0">
                <a:solidFill>
                  <a:srgbClr val="000000"/>
                </a:solidFill>
                <a:latin typeface="Helvetica Neue"/>
                <a:ea typeface="Helvetica Neue"/>
                <a:cs typeface="Helvetica Neue"/>
                <a:sym typeface="Helvetica Neue"/>
              </a:rPr>
              <a:t> this grey </a:t>
            </a:r>
            <a:r>
              <a:rPr lang="es-ES" sz="1600" b="0" i="0" u="none" strike="noStrike" cap="none" dirty="0" err="1">
                <a:solidFill>
                  <a:srgbClr val="000000"/>
                </a:solidFill>
                <a:latin typeface="Helvetica Neue"/>
                <a:ea typeface="Helvetica Neue"/>
                <a:cs typeface="Helvetica Neue"/>
                <a:sym typeface="Helvetica Neue"/>
              </a:rPr>
              <a:t>rectangle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If </a:t>
            </a:r>
            <a:r>
              <a:rPr lang="es-ES" sz="1600" b="0" i="0" u="none" strike="noStrike" cap="none" dirty="0" err="1">
                <a:solidFill>
                  <a:srgbClr val="000000"/>
                </a:solidFill>
                <a:latin typeface="Helvetica Neue"/>
                <a:ea typeface="Helvetica Neue"/>
                <a:cs typeface="Helvetica Neue"/>
                <a:sym typeface="Helvetica Neue"/>
              </a:rPr>
              <a:t>necessary</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cut</a:t>
            </a:r>
            <a:r>
              <a:rPr lang="es-ES" sz="1600" b="0" i="0" u="none" strike="noStrike" cap="none" dirty="0">
                <a:solidFill>
                  <a:srgbClr val="000000"/>
                </a:solidFill>
                <a:latin typeface="Helvetica Neue"/>
                <a:ea typeface="Helvetica Neue"/>
                <a:cs typeface="Helvetica Neue"/>
                <a:sym typeface="Helvetica Neue"/>
              </a:rPr>
              <a:t> it </a:t>
            </a:r>
            <a:r>
              <a:rPr lang="es-ES" sz="1600" b="0" i="0" u="none" strike="noStrike" cap="none" dirty="0" err="1">
                <a:solidFill>
                  <a:srgbClr val="000000"/>
                </a:solidFill>
                <a:latin typeface="Helvetica Neue"/>
                <a:ea typeface="Helvetica Neue"/>
                <a:cs typeface="Helvetica Neue"/>
                <a:sym typeface="Helvetica Neue"/>
              </a:rPr>
              <a:t>following</a:t>
            </a:r>
            <a:r>
              <a:rPr lang="es-ES" sz="1600" b="0" i="0" u="none" strike="noStrike" cap="none" dirty="0">
                <a:solidFill>
                  <a:srgbClr val="000000"/>
                </a:solidFill>
                <a:latin typeface="Helvetica Neue"/>
                <a:ea typeface="Helvetica Neue"/>
                <a:cs typeface="Helvetica Neue"/>
                <a:sym typeface="Helvetica Neue"/>
              </a:rPr>
              <a:t> the </a:t>
            </a:r>
            <a:r>
              <a:rPr lang="es-ES" sz="1600" b="0" i="0" u="none" strike="noStrike" cap="none" dirty="0" err="1">
                <a:solidFill>
                  <a:srgbClr val="000000"/>
                </a:solidFill>
                <a:latin typeface="Helvetica Neue"/>
                <a:ea typeface="Helvetica Neue"/>
                <a:cs typeface="Helvetica Neue"/>
                <a:sym typeface="Helvetica Neue"/>
              </a:rPr>
              <a:t>rectangle’s</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size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Arial"/>
              <a:ea typeface="Arial"/>
              <a:cs typeface="Arial"/>
              <a:sym typeface="Arial"/>
            </a:endParaRPr>
          </a:p>
        </p:txBody>
      </p:sp>
      <p:sp>
        <p:nvSpPr>
          <p:cNvPr id="90" name="Google Shape;90;p50"/>
          <p:cNvSpPr/>
          <p:nvPr/>
        </p:nvSpPr>
        <p:spPr>
          <a:xfrm>
            <a:off x="6210000" y="3542267"/>
            <a:ext cx="5997200" cy="33156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Put the </a:t>
            </a:r>
            <a:r>
              <a:rPr lang="es-ES" sz="1600" b="0" i="0" u="none" strike="noStrike" cap="none" dirty="0" err="1">
                <a:solidFill>
                  <a:srgbClr val="000000"/>
                </a:solidFill>
                <a:latin typeface="Helvetica Neue"/>
                <a:ea typeface="Helvetica Neue"/>
                <a:cs typeface="Helvetica Neue"/>
                <a:sym typeface="Helvetica Neue"/>
              </a:rPr>
              <a:t>photo</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over</a:t>
            </a:r>
            <a:r>
              <a:rPr lang="es-ES" sz="1600" b="0" i="0" u="none" strike="noStrike" cap="none" dirty="0">
                <a:solidFill>
                  <a:srgbClr val="000000"/>
                </a:solidFill>
                <a:latin typeface="Helvetica Neue"/>
                <a:ea typeface="Helvetica Neue"/>
                <a:cs typeface="Helvetica Neue"/>
                <a:sym typeface="Helvetica Neue"/>
              </a:rPr>
              <a:t> this grey </a:t>
            </a:r>
            <a:r>
              <a:rPr lang="es-ES" sz="1600" b="0" i="0" u="none" strike="noStrike" cap="none" dirty="0" err="1">
                <a:solidFill>
                  <a:srgbClr val="000000"/>
                </a:solidFill>
                <a:latin typeface="Helvetica Neue"/>
                <a:ea typeface="Helvetica Neue"/>
                <a:cs typeface="Helvetica Neue"/>
                <a:sym typeface="Helvetica Neue"/>
              </a:rPr>
              <a:t>rectangle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If </a:t>
            </a:r>
            <a:r>
              <a:rPr lang="es-ES" sz="1600" b="0" i="0" u="none" strike="noStrike" cap="none" dirty="0" err="1">
                <a:solidFill>
                  <a:srgbClr val="000000"/>
                </a:solidFill>
                <a:latin typeface="Helvetica Neue"/>
                <a:ea typeface="Helvetica Neue"/>
                <a:cs typeface="Helvetica Neue"/>
                <a:sym typeface="Helvetica Neue"/>
              </a:rPr>
              <a:t>necessary</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cut</a:t>
            </a:r>
            <a:r>
              <a:rPr lang="es-ES" sz="1600" b="0" i="0" u="none" strike="noStrike" cap="none" dirty="0">
                <a:solidFill>
                  <a:srgbClr val="000000"/>
                </a:solidFill>
                <a:latin typeface="Helvetica Neue"/>
                <a:ea typeface="Helvetica Neue"/>
                <a:cs typeface="Helvetica Neue"/>
                <a:sym typeface="Helvetica Neue"/>
              </a:rPr>
              <a:t> it </a:t>
            </a:r>
            <a:r>
              <a:rPr lang="es-ES" sz="1600" b="0" i="0" u="none" strike="noStrike" cap="none" dirty="0" err="1">
                <a:solidFill>
                  <a:srgbClr val="000000"/>
                </a:solidFill>
                <a:latin typeface="Helvetica Neue"/>
                <a:ea typeface="Helvetica Neue"/>
                <a:cs typeface="Helvetica Neue"/>
                <a:sym typeface="Helvetica Neue"/>
              </a:rPr>
              <a:t>following</a:t>
            </a:r>
            <a:r>
              <a:rPr lang="es-ES" sz="1600" b="0" i="0" u="none" strike="noStrike" cap="none" dirty="0">
                <a:solidFill>
                  <a:srgbClr val="000000"/>
                </a:solidFill>
                <a:latin typeface="Helvetica Neue"/>
                <a:ea typeface="Helvetica Neue"/>
                <a:cs typeface="Helvetica Neue"/>
                <a:sym typeface="Helvetica Neue"/>
              </a:rPr>
              <a:t> the </a:t>
            </a:r>
            <a:r>
              <a:rPr lang="es-ES" sz="1600" b="0" i="0" u="none" strike="noStrike" cap="none" dirty="0" err="1">
                <a:solidFill>
                  <a:srgbClr val="000000"/>
                </a:solidFill>
                <a:latin typeface="Helvetica Neue"/>
                <a:ea typeface="Helvetica Neue"/>
                <a:cs typeface="Helvetica Neue"/>
                <a:sym typeface="Helvetica Neue"/>
              </a:rPr>
              <a:t>rectangle’s</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size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Arial"/>
              <a:ea typeface="Arial"/>
              <a:cs typeface="Arial"/>
              <a:sym typeface="Arial"/>
            </a:endParaRPr>
          </a:p>
        </p:txBody>
      </p:sp>
      <p:sp>
        <p:nvSpPr>
          <p:cNvPr id="91" name="Google Shape;91;p50"/>
          <p:cNvSpPr/>
          <p:nvPr/>
        </p:nvSpPr>
        <p:spPr>
          <a:xfrm>
            <a:off x="6212337" y="33"/>
            <a:ext cx="5997200" cy="33156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Put the </a:t>
            </a:r>
            <a:r>
              <a:rPr lang="es-ES" sz="1600" b="0" i="0" u="none" strike="noStrike" cap="none" dirty="0" err="1">
                <a:solidFill>
                  <a:srgbClr val="000000"/>
                </a:solidFill>
                <a:latin typeface="Helvetica Neue"/>
                <a:ea typeface="Helvetica Neue"/>
                <a:cs typeface="Helvetica Neue"/>
                <a:sym typeface="Helvetica Neue"/>
              </a:rPr>
              <a:t>photo</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over</a:t>
            </a:r>
            <a:r>
              <a:rPr lang="es-ES" sz="1600" b="0" i="0" u="none" strike="noStrike" cap="none" dirty="0">
                <a:solidFill>
                  <a:srgbClr val="000000"/>
                </a:solidFill>
                <a:latin typeface="Helvetica Neue"/>
                <a:ea typeface="Helvetica Neue"/>
                <a:cs typeface="Helvetica Neue"/>
                <a:sym typeface="Helvetica Neue"/>
              </a:rPr>
              <a:t> this grey </a:t>
            </a:r>
            <a:r>
              <a:rPr lang="es-ES" sz="1600" b="0" i="0" u="none" strike="noStrike" cap="none" dirty="0" err="1">
                <a:solidFill>
                  <a:srgbClr val="000000"/>
                </a:solidFill>
                <a:latin typeface="Helvetica Neue"/>
                <a:ea typeface="Helvetica Neue"/>
                <a:cs typeface="Helvetica Neue"/>
                <a:sym typeface="Helvetica Neue"/>
              </a:rPr>
              <a:t>rectangle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600" b="0" i="0" u="none" strike="noStrike" cap="none" dirty="0">
                <a:solidFill>
                  <a:srgbClr val="000000"/>
                </a:solidFill>
                <a:latin typeface="Helvetica Neue"/>
                <a:ea typeface="Helvetica Neue"/>
                <a:cs typeface="Helvetica Neue"/>
                <a:sym typeface="Helvetica Neue"/>
              </a:rPr>
              <a:t>If </a:t>
            </a:r>
            <a:r>
              <a:rPr lang="es-ES" sz="1600" b="0" i="0" u="none" strike="noStrike" cap="none" dirty="0" err="1">
                <a:solidFill>
                  <a:srgbClr val="000000"/>
                </a:solidFill>
                <a:latin typeface="Helvetica Neue"/>
                <a:ea typeface="Helvetica Neue"/>
                <a:cs typeface="Helvetica Neue"/>
                <a:sym typeface="Helvetica Neue"/>
              </a:rPr>
              <a:t>necessary</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cut</a:t>
            </a:r>
            <a:r>
              <a:rPr lang="es-ES" sz="1600" b="0" i="0" u="none" strike="noStrike" cap="none" dirty="0">
                <a:solidFill>
                  <a:srgbClr val="000000"/>
                </a:solidFill>
                <a:latin typeface="Helvetica Neue"/>
                <a:ea typeface="Helvetica Neue"/>
                <a:cs typeface="Helvetica Neue"/>
                <a:sym typeface="Helvetica Neue"/>
              </a:rPr>
              <a:t> it </a:t>
            </a:r>
            <a:r>
              <a:rPr lang="es-ES" sz="1600" b="0" i="0" u="none" strike="noStrike" cap="none" dirty="0" err="1">
                <a:solidFill>
                  <a:srgbClr val="000000"/>
                </a:solidFill>
                <a:latin typeface="Helvetica Neue"/>
                <a:ea typeface="Helvetica Neue"/>
                <a:cs typeface="Helvetica Neue"/>
                <a:sym typeface="Helvetica Neue"/>
              </a:rPr>
              <a:t>following</a:t>
            </a:r>
            <a:r>
              <a:rPr lang="es-ES" sz="1600" b="0" i="0" u="none" strike="noStrike" cap="none" dirty="0">
                <a:solidFill>
                  <a:srgbClr val="000000"/>
                </a:solidFill>
                <a:latin typeface="Helvetica Neue"/>
                <a:ea typeface="Helvetica Neue"/>
                <a:cs typeface="Helvetica Neue"/>
                <a:sym typeface="Helvetica Neue"/>
              </a:rPr>
              <a:t> the </a:t>
            </a:r>
            <a:r>
              <a:rPr lang="es-ES" sz="1600" b="0" i="0" u="none" strike="noStrike" cap="none" dirty="0" err="1">
                <a:solidFill>
                  <a:srgbClr val="000000"/>
                </a:solidFill>
                <a:latin typeface="Helvetica Neue"/>
                <a:ea typeface="Helvetica Neue"/>
                <a:cs typeface="Helvetica Neue"/>
                <a:sym typeface="Helvetica Neue"/>
              </a:rPr>
              <a:t>rectangle’s</a:t>
            </a:r>
            <a:r>
              <a:rPr lang="es-ES" sz="1600" b="0" i="0" u="none" strike="noStrike" cap="none" dirty="0">
                <a:solidFill>
                  <a:srgbClr val="000000"/>
                </a:solidFill>
                <a:latin typeface="Helvetica Neue"/>
                <a:ea typeface="Helvetica Neue"/>
                <a:cs typeface="Helvetica Neue"/>
                <a:sym typeface="Helvetica Neue"/>
              </a:rPr>
              <a:t> </a:t>
            </a:r>
            <a:r>
              <a:rPr lang="es-ES" sz="1600" b="0" i="0" u="none" strike="noStrike" cap="none" dirty="0" err="1">
                <a:solidFill>
                  <a:srgbClr val="000000"/>
                </a:solidFill>
                <a:latin typeface="Helvetica Neue"/>
                <a:ea typeface="Helvetica Neue"/>
                <a:cs typeface="Helvetica Neue"/>
                <a:sym typeface="Helvetica Neue"/>
              </a:rPr>
              <a:t>size</a:t>
            </a:r>
            <a:r>
              <a:rPr lang="es-ES" sz="1600" b="0" i="0" u="none" strike="noStrike" cap="none" dirty="0">
                <a:solidFill>
                  <a:srgbClr val="000000"/>
                </a:solidFill>
                <a:latin typeface="Helvetica Neue"/>
                <a:ea typeface="Helvetica Neue"/>
                <a:cs typeface="Helvetica Neue"/>
                <a:sym typeface="Helvetica Neue"/>
              </a:rPr>
              <a:t>.</a:t>
            </a:r>
            <a:endParaRPr sz="1600" b="0" i="0" u="none" strike="noStrike" cap="none" dirty="0">
              <a:solidFill>
                <a:srgbClr val="000000"/>
              </a:solidFill>
              <a:latin typeface="Arial"/>
              <a:ea typeface="Arial"/>
              <a:cs typeface="Arial"/>
              <a:sym typeface="Arial"/>
            </a:endParaRPr>
          </a:p>
        </p:txBody>
      </p:sp>
      <p:sp>
        <p:nvSpPr>
          <p:cNvPr id="92" name="Google Shape;92;p50"/>
          <p:cNvSpPr txBox="1">
            <a:spLocks noGrp="1"/>
          </p:cNvSpPr>
          <p:nvPr>
            <p:ph type="body" idx="1"/>
          </p:nvPr>
        </p:nvSpPr>
        <p:spPr>
          <a:xfrm>
            <a:off x="263200" y="825500"/>
            <a:ext cx="5592400" cy="35348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1219170" lvl="1"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828754" lvl="2"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2438339" lvl="3"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3047924" lvl="4"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3657509" lvl="5"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4267093" lvl="6"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4876678" lvl="7"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5486263" lvl="8"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93" name="Google Shape;93;p50"/>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2071475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
        <p:cNvGrpSpPr/>
        <p:nvPr/>
      </p:nvGrpSpPr>
      <p:grpSpPr>
        <a:xfrm>
          <a:off x="0" y="0"/>
          <a:ext cx="0" cy="0"/>
          <a:chOff x="0" y="0"/>
          <a:chExt cx="0" cy="0"/>
        </a:xfrm>
      </p:grpSpPr>
      <p:sp>
        <p:nvSpPr>
          <p:cNvPr id="95" name="Google Shape;95;p5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6" name="Google Shape;96;p5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000000"/>
              </a:buClr>
              <a:buSzPts val="4300"/>
              <a:buFont typeface="Helvetica Neue"/>
              <a:buNone/>
              <a:defRPr sz="5733">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4300"/>
              <a:buNone/>
              <a:defRPr sz="5733" b="1">
                <a:solidFill>
                  <a:srgbClr val="000000"/>
                </a:solidFill>
              </a:defRPr>
            </a:lvl2pPr>
            <a:lvl3pPr lvl="2" algn="ctr">
              <a:lnSpc>
                <a:spcPct val="100000"/>
              </a:lnSpc>
              <a:spcBef>
                <a:spcPts val="0"/>
              </a:spcBef>
              <a:spcAft>
                <a:spcPts val="0"/>
              </a:spcAft>
              <a:buClr>
                <a:srgbClr val="000000"/>
              </a:buClr>
              <a:buSzPts val="4300"/>
              <a:buNone/>
              <a:defRPr sz="5733" b="1">
                <a:solidFill>
                  <a:srgbClr val="000000"/>
                </a:solidFill>
              </a:defRPr>
            </a:lvl3pPr>
            <a:lvl4pPr lvl="3" algn="ctr">
              <a:lnSpc>
                <a:spcPct val="100000"/>
              </a:lnSpc>
              <a:spcBef>
                <a:spcPts val="0"/>
              </a:spcBef>
              <a:spcAft>
                <a:spcPts val="0"/>
              </a:spcAft>
              <a:buClr>
                <a:srgbClr val="000000"/>
              </a:buClr>
              <a:buSzPts val="4300"/>
              <a:buNone/>
              <a:defRPr sz="5733" b="1">
                <a:solidFill>
                  <a:srgbClr val="000000"/>
                </a:solidFill>
              </a:defRPr>
            </a:lvl4pPr>
            <a:lvl5pPr lvl="4" algn="ctr">
              <a:lnSpc>
                <a:spcPct val="100000"/>
              </a:lnSpc>
              <a:spcBef>
                <a:spcPts val="0"/>
              </a:spcBef>
              <a:spcAft>
                <a:spcPts val="0"/>
              </a:spcAft>
              <a:buClr>
                <a:srgbClr val="000000"/>
              </a:buClr>
              <a:buSzPts val="4300"/>
              <a:buNone/>
              <a:defRPr sz="5733" b="1">
                <a:solidFill>
                  <a:srgbClr val="000000"/>
                </a:solidFill>
              </a:defRPr>
            </a:lvl5pPr>
            <a:lvl6pPr lvl="5" algn="ctr">
              <a:lnSpc>
                <a:spcPct val="100000"/>
              </a:lnSpc>
              <a:spcBef>
                <a:spcPts val="0"/>
              </a:spcBef>
              <a:spcAft>
                <a:spcPts val="0"/>
              </a:spcAft>
              <a:buClr>
                <a:srgbClr val="000000"/>
              </a:buClr>
              <a:buSzPts val="4300"/>
              <a:buNone/>
              <a:defRPr sz="5733" b="1">
                <a:solidFill>
                  <a:srgbClr val="000000"/>
                </a:solidFill>
              </a:defRPr>
            </a:lvl6pPr>
            <a:lvl7pPr lvl="6" algn="ctr">
              <a:lnSpc>
                <a:spcPct val="100000"/>
              </a:lnSpc>
              <a:spcBef>
                <a:spcPts val="0"/>
              </a:spcBef>
              <a:spcAft>
                <a:spcPts val="0"/>
              </a:spcAft>
              <a:buClr>
                <a:srgbClr val="000000"/>
              </a:buClr>
              <a:buSzPts val="4300"/>
              <a:buNone/>
              <a:defRPr sz="5733" b="1">
                <a:solidFill>
                  <a:srgbClr val="000000"/>
                </a:solidFill>
              </a:defRPr>
            </a:lvl7pPr>
            <a:lvl8pPr lvl="7" algn="ctr">
              <a:lnSpc>
                <a:spcPct val="100000"/>
              </a:lnSpc>
              <a:spcBef>
                <a:spcPts val="0"/>
              </a:spcBef>
              <a:spcAft>
                <a:spcPts val="0"/>
              </a:spcAft>
              <a:buClr>
                <a:srgbClr val="000000"/>
              </a:buClr>
              <a:buSzPts val="4300"/>
              <a:buNone/>
              <a:defRPr sz="5733" b="1">
                <a:solidFill>
                  <a:srgbClr val="000000"/>
                </a:solidFill>
              </a:defRPr>
            </a:lvl8pPr>
            <a:lvl9pPr lvl="8" algn="ctr">
              <a:lnSpc>
                <a:spcPct val="100000"/>
              </a:lnSpc>
              <a:spcBef>
                <a:spcPts val="0"/>
              </a:spcBef>
              <a:spcAft>
                <a:spcPts val="0"/>
              </a:spcAft>
              <a:buClr>
                <a:srgbClr val="000000"/>
              </a:buClr>
              <a:buSzPts val="4300"/>
              <a:buNone/>
              <a:defRPr sz="5733" b="1">
                <a:solidFill>
                  <a:srgbClr val="000000"/>
                </a:solidFill>
              </a:defRPr>
            </a:lvl9pPr>
          </a:lstStyle>
          <a:p>
            <a:endParaRPr/>
          </a:p>
        </p:txBody>
      </p:sp>
      <p:sp>
        <p:nvSpPr>
          <p:cNvPr id="97" name="Google Shape;97;p5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000000"/>
              </a:buClr>
              <a:buSzPts val="2100"/>
              <a:buFont typeface="Helvetica Neue"/>
              <a:buNone/>
              <a:defRPr sz="2800">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2100"/>
              <a:buFont typeface="Helvetica Neue"/>
              <a:buNone/>
              <a:defRPr sz="2800">
                <a:solidFill>
                  <a:srgbClr val="000000"/>
                </a:solidFill>
                <a:latin typeface="Helvetica Neue"/>
                <a:ea typeface="Helvetica Neue"/>
                <a:cs typeface="Helvetica Neue"/>
                <a:sym typeface="Helvetica Neue"/>
              </a:defRPr>
            </a:lvl2pPr>
            <a:lvl3pPr lvl="2" algn="ctr">
              <a:lnSpc>
                <a:spcPct val="100000"/>
              </a:lnSpc>
              <a:spcBef>
                <a:spcPts val="0"/>
              </a:spcBef>
              <a:spcAft>
                <a:spcPts val="0"/>
              </a:spcAft>
              <a:buClr>
                <a:srgbClr val="000000"/>
              </a:buClr>
              <a:buSzPts val="2100"/>
              <a:buFont typeface="Helvetica Neue"/>
              <a:buNone/>
              <a:defRPr sz="2800">
                <a:solidFill>
                  <a:srgbClr val="000000"/>
                </a:solidFill>
                <a:latin typeface="Helvetica Neue"/>
                <a:ea typeface="Helvetica Neue"/>
                <a:cs typeface="Helvetica Neue"/>
                <a:sym typeface="Helvetica Neue"/>
              </a:defRPr>
            </a:lvl3pPr>
            <a:lvl4pPr lvl="3" algn="ctr">
              <a:lnSpc>
                <a:spcPct val="100000"/>
              </a:lnSpc>
              <a:spcBef>
                <a:spcPts val="0"/>
              </a:spcBef>
              <a:spcAft>
                <a:spcPts val="0"/>
              </a:spcAft>
              <a:buClr>
                <a:srgbClr val="000000"/>
              </a:buClr>
              <a:buSzPts val="2100"/>
              <a:buFont typeface="Helvetica Neue"/>
              <a:buNone/>
              <a:defRPr sz="2800">
                <a:solidFill>
                  <a:srgbClr val="000000"/>
                </a:solidFill>
                <a:latin typeface="Helvetica Neue"/>
                <a:ea typeface="Helvetica Neue"/>
                <a:cs typeface="Helvetica Neue"/>
                <a:sym typeface="Helvetica Neue"/>
              </a:defRPr>
            </a:lvl4pPr>
            <a:lvl5pPr lvl="4" algn="ctr">
              <a:lnSpc>
                <a:spcPct val="100000"/>
              </a:lnSpc>
              <a:spcBef>
                <a:spcPts val="0"/>
              </a:spcBef>
              <a:spcAft>
                <a:spcPts val="0"/>
              </a:spcAft>
              <a:buClr>
                <a:srgbClr val="000000"/>
              </a:buClr>
              <a:buSzPts val="2100"/>
              <a:buFont typeface="Helvetica Neue"/>
              <a:buNone/>
              <a:defRPr sz="2800">
                <a:solidFill>
                  <a:srgbClr val="000000"/>
                </a:solidFill>
                <a:latin typeface="Helvetica Neue"/>
                <a:ea typeface="Helvetica Neue"/>
                <a:cs typeface="Helvetica Neue"/>
                <a:sym typeface="Helvetica Neue"/>
              </a:defRPr>
            </a:lvl5pPr>
            <a:lvl6pPr lvl="5" algn="ctr">
              <a:lnSpc>
                <a:spcPct val="100000"/>
              </a:lnSpc>
              <a:spcBef>
                <a:spcPts val="0"/>
              </a:spcBef>
              <a:spcAft>
                <a:spcPts val="0"/>
              </a:spcAft>
              <a:buClr>
                <a:srgbClr val="000000"/>
              </a:buClr>
              <a:buSzPts val="2100"/>
              <a:buFont typeface="Helvetica Neue"/>
              <a:buNone/>
              <a:defRPr sz="2800">
                <a:solidFill>
                  <a:srgbClr val="000000"/>
                </a:solidFill>
                <a:latin typeface="Helvetica Neue"/>
                <a:ea typeface="Helvetica Neue"/>
                <a:cs typeface="Helvetica Neue"/>
                <a:sym typeface="Helvetica Neue"/>
              </a:defRPr>
            </a:lvl6pPr>
            <a:lvl7pPr lvl="6" algn="ctr">
              <a:lnSpc>
                <a:spcPct val="100000"/>
              </a:lnSpc>
              <a:spcBef>
                <a:spcPts val="0"/>
              </a:spcBef>
              <a:spcAft>
                <a:spcPts val="0"/>
              </a:spcAft>
              <a:buClr>
                <a:srgbClr val="000000"/>
              </a:buClr>
              <a:buSzPts val="2100"/>
              <a:buFont typeface="Helvetica Neue"/>
              <a:buNone/>
              <a:defRPr sz="2800">
                <a:solidFill>
                  <a:srgbClr val="000000"/>
                </a:solidFill>
                <a:latin typeface="Helvetica Neue"/>
                <a:ea typeface="Helvetica Neue"/>
                <a:cs typeface="Helvetica Neue"/>
                <a:sym typeface="Helvetica Neue"/>
              </a:defRPr>
            </a:lvl7pPr>
            <a:lvl8pPr lvl="7" algn="ctr">
              <a:lnSpc>
                <a:spcPct val="100000"/>
              </a:lnSpc>
              <a:spcBef>
                <a:spcPts val="0"/>
              </a:spcBef>
              <a:spcAft>
                <a:spcPts val="0"/>
              </a:spcAft>
              <a:buClr>
                <a:srgbClr val="000000"/>
              </a:buClr>
              <a:buSzPts val="2100"/>
              <a:buFont typeface="Helvetica Neue"/>
              <a:buNone/>
              <a:defRPr sz="2800">
                <a:solidFill>
                  <a:srgbClr val="000000"/>
                </a:solidFill>
                <a:latin typeface="Helvetica Neue"/>
                <a:ea typeface="Helvetica Neue"/>
                <a:cs typeface="Helvetica Neue"/>
                <a:sym typeface="Helvetica Neue"/>
              </a:defRPr>
            </a:lvl8pPr>
            <a:lvl9pPr lvl="8" algn="ctr">
              <a:lnSpc>
                <a:spcPct val="100000"/>
              </a:lnSpc>
              <a:spcBef>
                <a:spcPts val="0"/>
              </a:spcBef>
              <a:spcAft>
                <a:spcPts val="0"/>
              </a:spcAft>
              <a:buClr>
                <a:srgbClr val="000000"/>
              </a:buClr>
              <a:buSzPts val="2100"/>
              <a:buFont typeface="Helvetica Neue"/>
              <a:buNone/>
              <a:defRPr sz="2800">
                <a:solidFill>
                  <a:srgbClr val="000000"/>
                </a:solidFill>
                <a:latin typeface="Helvetica Neue"/>
                <a:ea typeface="Helvetica Neue"/>
                <a:cs typeface="Helvetica Neue"/>
                <a:sym typeface="Helvetica Neue"/>
              </a:defRPr>
            </a:lvl9pPr>
          </a:lstStyle>
          <a:p>
            <a:endParaRPr/>
          </a:p>
        </p:txBody>
      </p:sp>
      <p:sp>
        <p:nvSpPr>
          <p:cNvPr id="98" name="Google Shape;98;p51"/>
          <p:cNvSpPr txBox="1">
            <a:spLocks noGrp="1"/>
          </p:cNvSpPr>
          <p:nvPr>
            <p:ph type="body" idx="2"/>
          </p:nvPr>
        </p:nvSpPr>
        <p:spPr>
          <a:xfrm>
            <a:off x="6533100" y="1833500"/>
            <a:ext cx="4710400" cy="28208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Clr>
                <a:schemeClr val="accent1"/>
              </a:buClr>
              <a:buSzPts val="1200"/>
              <a:buFont typeface="Helvetica Neue"/>
              <a:buChar char="●"/>
              <a:defRPr sz="1600">
                <a:solidFill>
                  <a:srgbClr val="000000"/>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chemeClr val="accent1"/>
              </a:buClr>
              <a:buSzPts val="1200"/>
              <a:buFont typeface="Helvetica Neue"/>
              <a:buChar char="○"/>
              <a:defRPr sz="1600">
                <a:solidFill>
                  <a:srgbClr val="000000"/>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chemeClr val="accent1"/>
              </a:buClr>
              <a:buSzPts val="1200"/>
              <a:buFont typeface="Helvetica Neue"/>
              <a:buChar char="■"/>
              <a:defRPr sz="1600">
                <a:solidFill>
                  <a:srgbClr val="000000"/>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chemeClr val="accent1"/>
              </a:buClr>
              <a:buSzPts val="1200"/>
              <a:buFont typeface="Helvetica Neue"/>
              <a:buChar char="●"/>
              <a:defRPr sz="1600">
                <a:solidFill>
                  <a:srgbClr val="000000"/>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chemeClr val="accent1"/>
              </a:buClr>
              <a:buSzPts val="1200"/>
              <a:buFont typeface="Helvetica Neue"/>
              <a:buChar char="○"/>
              <a:defRPr sz="1600">
                <a:solidFill>
                  <a:srgbClr val="000000"/>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chemeClr val="accent1"/>
              </a:buClr>
              <a:buSzPts val="1200"/>
              <a:buFont typeface="Helvetica Neue"/>
              <a:buChar char="■"/>
              <a:defRPr sz="1600">
                <a:solidFill>
                  <a:srgbClr val="000000"/>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chemeClr val="accent1"/>
              </a:buClr>
              <a:buSzPts val="1200"/>
              <a:buFont typeface="Helvetica Neue"/>
              <a:buChar char="●"/>
              <a:defRPr sz="1600">
                <a:solidFill>
                  <a:srgbClr val="000000"/>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chemeClr val="accent1"/>
              </a:buClr>
              <a:buSzPts val="1200"/>
              <a:buFont typeface="Helvetica Neue"/>
              <a:buChar char="○"/>
              <a:defRPr sz="1600">
                <a:solidFill>
                  <a:srgbClr val="000000"/>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chemeClr val="accent1"/>
              </a:buClr>
              <a:buSzPts val="1200"/>
              <a:buFont typeface="Helvetica Neue"/>
              <a:buChar char="■"/>
              <a:defRPr sz="1600">
                <a:solidFill>
                  <a:srgbClr val="000000"/>
                </a:solidFill>
                <a:latin typeface="Helvetica Neue"/>
                <a:ea typeface="Helvetica Neue"/>
                <a:cs typeface="Helvetica Neue"/>
                <a:sym typeface="Helvetica Neue"/>
              </a:defRPr>
            </a:lvl9pPr>
          </a:lstStyle>
          <a:p>
            <a:endParaRPr/>
          </a:p>
        </p:txBody>
      </p:sp>
      <p:sp>
        <p:nvSpPr>
          <p:cNvPr id="99" name="Google Shape;99;p51"/>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32669178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act">
  <p:cSld name="Contact">
    <p:spTree>
      <p:nvGrpSpPr>
        <p:cNvPr id="1" name="Shape 100"/>
        <p:cNvGrpSpPr/>
        <p:nvPr/>
      </p:nvGrpSpPr>
      <p:grpSpPr>
        <a:xfrm>
          <a:off x="0" y="0"/>
          <a:ext cx="0" cy="0"/>
          <a:chOff x="0" y="0"/>
          <a:chExt cx="0" cy="0"/>
        </a:xfrm>
      </p:grpSpPr>
      <p:sp>
        <p:nvSpPr>
          <p:cNvPr id="101" name="Google Shape;101;p52"/>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
        <p:nvSpPr>
          <p:cNvPr id="102" name="Google Shape;102;p52"/>
          <p:cNvSpPr txBox="1"/>
          <p:nvPr/>
        </p:nvSpPr>
        <p:spPr>
          <a:xfrm>
            <a:off x="3054400" y="1624534"/>
            <a:ext cx="2416000" cy="82063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s-ES" sz="3733" b="1" i="0" u="none" strike="noStrike" cap="none">
                <a:solidFill>
                  <a:srgbClr val="000000"/>
                </a:solidFill>
                <a:latin typeface="Helvetica Neue"/>
                <a:ea typeface="Helvetica Neue"/>
                <a:cs typeface="Helvetica Neue"/>
                <a:sym typeface="Helvetica Neue"/>
              </a:rPr>
              <a:t>Contact</a:t>
            </a:r>
            <a:endParaRPr sz="3733" b="1" i="0" u="none" strike="noStrike" cap="none">
              <a:solidFill>
                <a:srgbClr val="000000"/>
              </a:solidFill>
              <a:latin typeface="Helvetica Neue"/>
              <a:ea typeface="Helvetica Neue"/>
              <a:cs typeface="Helvetica Neue"/>
              <a:sym typeface="Helvetica Neue"/>
            </a:endParaRPr>
          </a:p>
        </p:txBody>
      </p:sp>
      <p:sp>
        <p:nvSpPr>
          <p:cNvPr id="103" name="Google Shape;103;p52"/>
          <p:cNvSpPr txBox="1"/>
          <p:nvPr/>
        </p:nvSpPr>
        <p:spPr>
          <a:xfrm>
            <a:off x="3054400" y="2570733"/>
            <a:ext cx="5514800" cy="2390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s-ES" sz="1800" b="1" i="0" u="none" strike="noStrike" cap="none">
                <a:solidFill>
                  <a:srgbClr val="151B26"/>
                </a:solidFill>
                <a:highlight>
                  <a:srgbClr val="F6F8F9"/>
                </a:highlight>
                <a:latin typeface="Helvetica Neue"/>
                <a:ea typeface="Helvetica Neue"/>
                <a:cs typeface="Helvetica Neue"/>
                <a:sym typeface="Helvetica Neue"/>
              </a:rPr>
              <a:t>General Secretariat for Synod of Bishops</a:t>
            </a:r>
            <a:endParaRPr sz="2000" b="1" i="0" u="none" strike="noStrike" cap="none">
              <a:solidFill>
                <a:srgbClr val="000000"/>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endParaRPr sz="1600" b="0" i="0" u="none" strike="noStrike" cap="none">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chemeClr val="dk1"/>
              </a:buClr>
              <a:buSzPts val="1100"/>
              <a:buFont typeface="Arial"/>
              <a:buNone/>
            </a:pPr>
            <a:r>
              <a:rPr lang="es-ES" sz="1600" b="0" i="0" u="none" strike="noStrike" cap="none">
                <a:solidFill>
                  <a:srgbClr val="151B26"/>
                </a:solidFill>
                <a:highlight>
                  <a:srgbClr val="F6F8F9"/>
                </a:highlight>
                <a:latin typeface="Helvetica Neue"/>
                <a:ea typeface="Helvetica Neue"/>
                <a:cs typeface="Helvetica Neue"/>
                <a:sym typeface="Helvetica Neue"/>
              </a:rPr>
              <a:t>Via della Conciliazione 34 - 00120 Città del Vaticano</a:t>
            </a:r>
            <a:endParaRPr sz="1600" b="0" i="0" u="none" strike="noStrike" cap="none">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endParaRPr sz="1600" b="0" i="0" u="none" strike="noStrike" cap="none">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chemeClr val="dk1"/>
              </a:buClr>
              <a:buSzPts val="1100"/>
              <a:buFont typeface="Arial"/>
              <a:buNone/>
            </a:pPr>
            <a:r>
              <a:rPr lang="es-ES" sz="1600" b="0" i="0" u="none" strike="noStrike" cap="none">
                <a:solidFill>
                  <a:schemeClr val="dk1"/>
                </a:solidFill>
                <a:latin typeface="Helvetica Neue"/>
                <a:ea typeface="Helvetica Neue"/>
                <a:cs typeface="Helvetica Neue"/>
                <a:sym typeface="Helvetica Neue"/>
              </a:rPr>
              <a:t>Phone: </a:t>
            </a:r>
            <a:r>
              <a:rPr lang="es-ES" sz="1600" b="0" i="0" u="none" strike="noStrike" cap="none">
                <a:solidFill>
                  <a:srgbClr val="151B26"/>
                </a:solidFill>
                <a:highlight>
                  <a:srgbClr val="F6F8F9"/>
                </a:highlight>
                <a:latin typeface="Helvetica Neue"/>
                <a:ea typeface="Helvetica Neue"/>
                <a:cs typeface="Helvetica Neue"/>
                <a:sym typeface="Helvetica Neue"/>
              </a:rPr>
              <a:t>(+39) 06 698 84821 / 84324</a:t>
            </a:r>
            <a:endParaRPr sz="1600" b="0" i="0" u="none" strike="noStrike" cap="none">
              <a:solidFill>
                <a:srgbClr val="000000"/>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r>
              <a:rPr lang="es-ES" sz="1600" b="0" i="0" u="none" strike="noStrike" cap="none">
                <a:solidFill>
                  <a:schemeClr val="dk1"/>
                </a:solidFill>
                <a:highlight>
                  <a:srgbClr val="F6F8F9"/>
                </a:highlight>
                <a:latin typeface="Helvetica Neue"/>
                <a:ea typeface="Helvetica Neue"/>
                <a:cs typeface="Helvetica Neue"/>
                <a:sym typeface="Helvetica Neue"/>
              </a:rPr>
              <a:t>synodus@synod.va</a:t>
            </a:r>
            <a:r>
              <a:rPr lang="es-ES" sz="1600" b="0" i="0" u="none" strike="noStrike" cap="none">
                <a:solidFill>
                  <a:srgbClr val="000000"/>
                </a:solidFill>
                <a:latin typeface="Helvetica Neue"/>
                <a:ea typeface="Helvetica Neue"/>
                <a:cs typeface="Helvetica Neue"/>
                <a:sym typeface="Helvetica Neue"/>
              </a:rPr>
              <a:t> </a:t>
            </a:r>
            <a:endParaRPr sz="1600" b="0" i="0" u="none" strike="noStrike" cap="none">
              <a:solidFill>
                <a:srgbClr val="000000"/>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r>
              <a:rPr lang="es-ES" sz="1600" b="0" i="0" u="sng" strike="noStrike" cap="none">
                <a:solidFill>
                  <a:schemeClr val="hlink"/>
                </a:solidFill>
                <a:latin typeface="Helvetica Neue"/>
                <a:ea typeface="Helvetica Neue"/>
                <a:cs typeface="Helvetica Neue"/>
                <a:sym typeface="Helvetica Neue"/>
                <a:hlinkClick r:id="rId2"/>
              </a:rPr>
              <a:t>www.synod.va</a:t>
            </a:r>
            <a:endParaRPr sz="1600" b="0" i="0" u="none" strike="noStrike" cap="none">
              <a:solidFill>
                <a:srgbClr val="000000"/>
              </a:solidFill>
              <a:latin typeface="Helvetica Neue"/>
              <a:ea typeface="Helvetica Neue"/>
              <a:cs typeface="Helvetica Neue"/>
              <a:sym typeface="Helvetica Neue"/>
            </a:endParaRPr>
          </a:p>
        </p:txBody>
      </p:sp>
      <p:pic>
        <p:nvPicPr>
          <p:cNvPr id="104" name="Google Shape;104;p52">
            <a:hlinkClick r:id="rId3"/>
          </p:cNvPr>
          <p:cNvPicPr preferRelativeResize="0"/>
          <p:nvPr/>
        </p:nvPicPr>
        <p:blipFill rotWithShape="1">
          <a:blip r:embed="rId4">
            <a:alphaModFix/>
          </a:blip>
          <a:srcRect/>
          <a:stretch/>
        </p:blipFill>
        <p:spPr>
          <a:xfrm>
            <a:off x="3805436" y="5066302"/>
            <a:ext cx="440529" cy="440533"/>
          </a:xfrm>
          <a:prstGeom prst="rect">
            <a:avLst/>
          </a:prstGeom>
          <a:noFill/>
          <a:ln>
            <a:noFill/>
          </a:ln>
        </p:spPr>
      </p:pic>
      <p:pic>
        <p:nvPicPr>
          <p:cNvPr id="105" name="Google Shape;105;p52">
            <a:hlinkClick r:id="rId5"/>
          </p:cNvPr>
          <p:cNvPicPr preferRelativeResize="0"/>
          <p:nvPr/>
        </p:nvPicPr>
        <p:blipFill rotWithShape="1">
          <a:blip r:embed="rId6">
            <a:alphaModFix/>
          </a:blip>
          <a:srcRect/>
          <a:stretch/>
        </p:blipFill>
        <p:spPr>
          <a:xfrm>
            <a:off x="4465133" y="5096808"/>
            <a:ext cx="379519" cy="379521"/>
          </a:xfrm>
          <a:prstGeom prst="rect">
            <a:avLst/>
          </a:prstGeom>
          <a:noFill/>
          <a:ln>
            <a:noFill/>
          </a:ln>
        </p:spPr>
      </p:pic>
      <p:cxnSp>
        <p:nvCxnSpPr>
          <p:cNvPr id="106" name="Google Shape;106;p52"/>
          <p:cNvCxnSpPr/>
          <p:nvPr/>
        </p:nvCxnSpPr>
        <p:spPr>
          <a:xfrm>
            <a:off x="3206767" y="2381267"/>
            <a:ext cx="4446400" cy="0"/>
          </a:xfrm>
          <a:prstGeom prst="straightConnector1">
            <a:avLst/>
          </a:prstGeom>
          <a:noFill/>
          <a:ln w="19050" cap="flat" cmpd="sng">
            <a:solidFill>
              <a:srgbClr val="DEAB6F"/>
            </a:solidFill>
            <a:prstDash val="solid"/>
            <a:round/>
            <a:headEnd type="none" w="sm" len="sm"/>
            <a:tailEnd type="none" w="sm" len="sm"/>
          </a:ln>
        </p:spPr>
      </p:cxnSp>
      <p:pic>
        <p:nvPicPr>
          <p:cNvPr id="107" name="Google Shape;107;p52">
            <a:hlinkClick r:id="rId7"/>
          </p:cNvPr>
          <p:cNvPicPr preferRelativeResize="0"/>
          <p:nvPr/>
        </p:nvPicPr>
        <p:blipFill rotWithShape="1">
          <a:blip r:embed="rId8">
            <a:alphaModFix/>
          </a:blip>
          <a:srcRect l="2416" r="2416"/>
          <a:stretch/>
        </p:blipFill>
        <p:spPr>
          <a:xfrm>
            <a:off x="3206767" y="5096819"/>
            <a:ext cx="379500" cy="379500"/>
          </a:xfrm>
          <a:prstGeom prst="rect">
            <a:avLst/>
          </a:prstGeom>
          <a:noFill/>
          <a:ln>
            <a:noFill/>
          </a:ln>
        </p:spPr>
      </p:pic>
      <p:pic>
        <p:nvPicPr>
          <p:cNvPr id="108" name="Google Shape;108;p52">
            <a:hlinkClick r:id="rId5"/>
          </p:cNvPr>
          <p:cNvPicPr preferRelativeResize="0"/>
          <p:nvPr/>
        </p:nvPicPr>
        <p:blipFill rotWithShape="1">
          <a:blip r:embed="rId9">
            <a:alphaModFix/>
          </a:blip>
          <a:srcRect t="2325" b="2325"/>
          <a:stretch/>
        </p:blipFill>
        <p:spPr>
          <a:xfrm>
            <a:off x="5063799" y="5096808"/>
            <a:ext cx="379517" cy="379521"/>
          </a:xfrm>
          <a:prstGeom prst="rect">
            <a:avLst/>
          </a:prstGeom>
          <a:noFill/>
          <a:ln>
            <a:noFill/>
          </a:ln>
        </p:spPr>
      </p:pic>
    </p:spTree>
    <p:extLst>
      <p:ext uri="{BB962C8B-B14F-4D97-AF65-F5344CB8AC3E}">
        <p14:creationId xmlns:p14="http://schemas.microsoft.com/office/powerpoint/2010/main" val="4149706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09"/>
        <p:cNvGrpSpPr/>
        <p:nvPr/>
      </p:nvGrpSpPr>
      <p:grpSpPr>
        <a:xfrm>
          <a:off x="0" y="0"/>
          <a:ext cx="0" cy="0"/>
          <a:chOff x="0" y="0"/>
          <a:chExt cx="0" cy="0"/>
        </a:xfrm>
      </p:grpSpPr>
      <p:sp>
        <p:nvSpPr>
          <p:cNvPr id="110" name="Google Shape;110;p53"/>
          <p:cNvSpPr/>
          <p:nvPr/>
        </p:nvSpPr>
        <p:spPr>
          <a:xfrm>
            <a:off x="-105767" y="-70533"/>
            <a:ext cx="12411200" cy="70168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4900"/>
              <a:buFont typeface="Arial"/>
              <a:buNone/>
            </a:pPr>
            <a:endParaRPr sz="6533" b="0" i="0" u="none" strike="noStrike" cap="none">
              <a:solidFill>
                <a:srgbClr val="B21444"/>
              </a:solidFill>
              <a:latin typeface="Helvetica Neue"/>
              <a:ea typeface="Helvetica Neue"/>
              <a:cs typeface="Helvetica Neue"/>
              <a:sym typeface="Helvetica Neue"/>
            </a:endParaRPr>
          </a:p>
        </p:txBody>
      </p:sp>
      <p:sp>
        <p:nvSpPr>
          <p:cNvPr id="111" name="Google Shape;111;p53"/>
          <p:cNvSpPr txBox="1">
            <a:spLocks noGrp="1"/>
          </p:cNvSpPr>
          <p:nvPr>
            <p:ph type="title"/>
          </p:nvPr>
        </p:nvSpPr>
        <p:spPr>
          <a:xfrm>
            <a:off x="432000" y="2868800"/>
            <a:ext cx="11272400" cy="1120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DE8F32"/>
              </a:buClr>
              <a:buSzPts val="2800"/>
              <a:buNone/>
              <a:defRPr sz="6533" b="0">
                <a:solidFill>
                  <a:srgbClr val="DE8F32"/>
                </a:solidFill>
                <a:latin typeface="Helvetica Neue"/>
                <a:ea typeface="Helvetica Neue"/>
                <a:cs typeface="Helvetica Neue"/>
                <a:sym typeface="Helvetica Neue"/>
              </a:defRPr>
            </a:lvl1pPr>
            <a:lvl2pPr lvl="1" algn="ctr">
              <a:lnSpc>
                <a:spcPct val="100000"/>
              </a:lnSpc>
              <a:spcBef>
                <a:spcPts val="0"/>
              </a:spcBef>
              <a:spcAft>
                <a:spcPts val="0"/>
              </a:spcAft>
              <a:buClr>
                <a:srgbClr val="DE8F32"/>
              </a:buClr>
              <a:buSzPts val="2800"/>
              <a:buNone/>
              <a:defRPr>
                <a:solidFill>
                  <a:srgbClr val="DE8F32"/>
                </a:solidFill>
              </a:defRPr>
            </a:lvl2pPr>
            <a:lvl3pPr lvl="2" algn="ctr">
              <a:lnSpc>
                <a:spcPct val="100000"/>
              </a:lnSpc>
              <a:spcBef>
                <a:spcPts val="0"/>
              </a:spcBef>
              <a:spcAft>
                <a:spcPts val="0"/>
              </a:spcAft>
              <a:buClr>
                <a:srgbClr val="DE8F32"/>
              </a:buClr>
              <a:buSzPts val="2800"/>
              <a:buNone/>
              <a:defRPr>
                <a:solidFill>
                  <a:srgbClr val="DE8F32"/>
                </a:solidFill>
              </a:defRPr>
            </a:lvl3pPr>
            <a:lvl4pPr lvl="3" algn="ctr">
              <a:lnSpc>
                <a:spcPct val="100000"/>
              </a:lnSpc>
              <a:spcBef>
                <a:spcPts val="0"/>
              </a:spcBef>
              <a:spcAft>
                <a:spcPts val="0"/>
              </a:spcAft>
              <a:buClr>
                <a:srgbClr val="DE8F32"/>
              </a:buClr>
              <a:buSzPts val="2800"/>
              <a:buNone/>
              <a:defRPr>
                <a:solidFill>
                  <a:srgbClr val="DE8F32"/>
                </a:solidFill>
              </a:defRPr>
            </a:lvl4pPr>
            <a:lvl5pPr lvl="4" algn="ctr">
              <a:lnSpc>
                <a:spcPct val="100000"/>
              </a:lnSpc>
              <a:spcBef>
                <a:spcPts val="0"/>
              </a:spcBef>
              <a:spcAft>
                <a:spcPts val="0"/>
              </a:spcAft>
              <a:buClr>
                <a:srgbClr val="DE8F32"/>
              </a:buClr>
              <a:buSzPts val="2800"/>
              <a:buNone/>
              <a:defRPr>
                <a:solidFill>
                  <a:srgbClr val="DE8F32"/>
                </a:solidFill>
              </a:defRPr>
            </a:lvl5pPr>
            <a:lvl6pPr lvl="5" algn="ctr">
              <a:lnSpc>
                <a:spcPct val="100000"/>
              </a:lnSpc>
              <a:spcBef>
                <a:spcPts val="0"/>
              </a:spcBef>
              <a:spcAft>
                <a:spcPts val="0"/>
              </a:spcAft>
              <a:buClr>
                <a:srgbClr val="DE8F32"/>
              </a:buClr>
              <a:buSzPts val="2800"/>
              <a:buNone/>
              <a:defRPr>
                <a:solidFill>
                  <a:srgbClr val="DE8F32"/>
                </a:solidFill>
              </a:defRPr>
            </a:lvl6pPr>
            <a:lvl7pPr lvl="6" algn="ctr">
              <a:lnSpc>
                <a:spcPct val="100000"/>
              </a:lnSpc>
              <a:spcBef>
                <a:spcPts val="0"/>
              </a:spcBef>
              <a:spcAft>
                <a:spcPts val="0"/>
              </a:spcAft>
              <a:buClr>
                <a:srgbClr val="DE8F32"/>
              </a:buClr>
              <a:buSzPts val="2800"/>
              <a:buNone/>
              <a:defRPr>
                <a:solidFill>
                  <a:srgbClr val="DE8F32"/>
                </a:solidFill>
              </a:defRPr>
            </a:lvl7pPr>
            <a:lvl8pPr lvl="7" algn="ctr">
              <a:lnSpc>
                <a:spcPct val="100000"/>
              </a:lnSpc>
              <a:spcBef>
                <a:spcPts val="0"/>
              </a:spcBef>
              <a:spcAft>
                <a:spcPts val="0"/>
              </a:spcAft>
              <a:buClr>
                <a:srgbClr val="DE8F32"/>
              </a:buClr>
              <a:buSzPts val="2800"/>
              <a:buNone/>
              <a:defRPr>
                <a:solidFill>
                  <a:srgbClr val="DE8F32"/>
                </a:solidFill>
              </a:defRPr>
            </a:lvl8pPr>
            <a:lvl9pPr lvl="8" algn="ctr">
              <a:lnSpc>
                <a:spcPct val="100000"/>
              </a:lnSpc>
              <a:spcBef>
                <a:spcPts val="0"/>
              </a:spcBef>
              <a:spcAft>
                <a:spcPts val="0"/>
              </a:spcAft>
              <a:buClr>
                <a:srgbClr val="DE8F32"/>
              </a:buClr>
              <a:buSzPts val="2800"/>
              <a:buNone/>
              <a:defRPr>
                <a:solidFill>
                  <a:srgbClr val="DE8F32"/>
                </a:solidFill>
              </a:defRPr>
            </a:lvl9pPr>
          </a:lstStyle>
          <a:p>
            <a:endParaRPr/>
          </a:p>
        </p:txBody>
      </p:sp>
    </p:spTree>
    <p:extLst>
      <p:ext uri="{BB962C8B-B14F-4D97-AF65-F5344CB8AC3E}">
        <p14:creationId xmlns:p14="http://schemas.microsoft.com/office/powerpoint/2010/main" val="2789403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2"/>
        <p:cNvGrpSpPr/>
        <p:nvPr/>
      </p:nvGrpSpPr>
      <p:grpSpPr>
        <a:xfrm>
          <a:off x="0" y="0"/>
          <a:ext cx="0" cy="0"/>
          <a:chOff x="0" y="0"/>
          <a:chExt cx="0" cy="0"/>
        </a:xfrm>
      </p:grpSpPr>
      <p:pic>
        <p:nvPicPr>
          <p:cNvPr id="113" name="Google Shape;113;p54"/>
          <p:cNvPicPr preferRelativeResize="0"/>
          <p:nvPr/>
        </p:nvPicPr>
        <p:blipFill rotWithShape="1">
          <a:blip r:embed="rId2">
            <a:alphaModFix/>
          </a:blip>
          <a:srcRect l="19" r="19"/>
          <a:stretch/>
        </p:blipFill>
        <p:spPr>
          <a:xfrm>
            <a:off x="2467" y="1"/>
            <a:ext cx="12187068" cy="6858001"/>
          </a:xfrm>
          <a:prstGeom prst="rect">
            <a:avLst/>
          </a:prstGeom>
          <a:noFill/>
          <a:ln>
            <a:noFill/>
          </a:ln>
        </p:spPr>
      </p:pic>
      <p:sp>
        <p:nvSpPr>
          <p:cNvPr id="114" name="Google Shape;114;p54"/>
          <p:cNvSpPr txBox="1">
            <a:spLocks noGrp="1"/>
          </p:cNvSpPr>
          <p:nvPr>
            <p:ph type="sldNum" idx="12"/>
          </p:nvPr>
        </p:nvSpPr>
        <p:spPr>
          <a:xfrm>
            <a:off x="11373775" y="5716948"/>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
        <p:nvSpPr>
          <p:cNvPr id="115" name="Google Shape;115;p54"/>
          <p:cNvSpPr txBox="1">
            <a:spLocks noGrp="1"/>
          </p:cNvSpPr>
          <p:nvPr>
            <p:ph type="sldNum" idx="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14440664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0D56C11-4279-4A7A-8ED5-B3CC4B49EBCE}"/>
              </a:ext>
            </a:extLst>
          </p:cNvPr>
          <p:cNvSpPr/>
          <p:nvPr userDrawn="1"/>
        </p:nvSpPr>
        <p:spPr>
          <a:xfrm>
            <a:off x="911243" y="2149031"/>
            <a:ext cx="10143490" cy="495691"/>
          </a:xfrm>
          <a:prstGeom prst="rect">
            <a:avLst/>
          </a:prstGeom>
          <a:solidFill>
            <a:srgbClr val="DEE6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cxnSp>
        <p:nvCxnSpPr>
          <p:cNvPr id="43" name="Straight Connector 42">
            <a:extLst>
              <a:ext uri="{FF2B5EF4-FFF2-40B4-BE49-F238E27FC236}">
                <a16:creationId xmlns:a16="http://schemas.microsoft.com/office/drawing/2014/main" id="{DA423E63-093D-4A99-8C31-28E180F8111E}"/>
              </a:ext>
            </a:extLst>
          </p:cNvPr>
          <p:cNvCxnSpPr>
            <a:cxnSpLocks/>
          </p:cNvCxnSpPr>
          <p:nvPr userDrawn="1"/>
        </p:nvCxnSpPr>
        <p:spPr>
          <a:xfrm>
            <a:off x="868529" y="2142443"/>
            <a:ext cx="10186204" cy="0"/>
          </a:xfrm>
          <a:prstGeom prst="line">
            <a:avLst/>
          </a:prstGeom>
          <a:ln w="19050">
            <a:solidFill>
              <a:srgbClr val="9399A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806028AB-6C12-4B43-A97D-F5F3C6299047}"/>
              </a:ext>
            </a:extLst>
          </p:cNvPr>
          <p:cNvGrpSpPr/>
          <p:nvPr userDrawn="1"/>
        </p:nvGrpSpPr>
        <p:grpSpPr>
          <a:xfrm>
            <a:off x="8336365" y="2082841"/>
            <a:ext cx="145057" cy="4217154"/>
            <a:chOff x="882917" y="2474883"/>
            <a:chExt cx="137160" cy="2999323"/>
          </a:xfrm>
        </p:grpSpPr>
        <p:cxnSp>
          <p:nvCxnSpPr>
            <p:cNvPr id="72" name="Straight Connector 71">
              <a:extLst>
                <a:ext uri="{FF2B5EF4-FFF2-40B4-BE49-F238E27FC236}">
                  <a16:creationId xmlns:a16="http://schemas.microsoft.com/office/drawing/2014/main" id="{2C42B350-52FA-427A-84DE-0EA73815614C}"/>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7B983204-B45F-42E9-B460-3162D3383102}"/>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74" name="Oval 73">
              <a:extLst>
                <a:ext uri="{FF2B5EF4-FFF2-40B4-BE49-F238E27FC236}">
                  <a16:creationId xmlns:a16="http://schemas.microsoft.com/office/drawing/2014/main" id="{1C5C0362-311A-4B10-9DD9-EF22F75DF017}"/>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8" name="Group 57">
            <a:extLst>
              <a:ext uri="{FF2B5EF4-FFF2-40B4-BE49-F238E27FC236}">
                <a16:creationId xmlns:a16="http://schemas.microsoft.com/office/drawing/2014/main" id="{3C39C116-AB95-42E8-A4B4-45485539C97D}"/>
              </a:ext>
            </a:extLst>
          </p:cNvPr>
          <p:cNvGrpSpPr/>
          <p:nvPr userDrawn="1"/>
        </p:nvGrpSpPr>
        <p:grpSpPr>
          <a:xfrm>
            <a:off x="5804617" y="2073817"/>
            <a:ext cx="145057" cy="4217154"/>
            <a:chOff x="882917" y="2474883"/>
            <a:chExt cx="137160" cy="2999323"/>
          </a:xfrm>
        </p:grpSpPr>
        <p:cxnSp>
          <p:nvCxnSpPr>
            <p:cNvPr id="59" name="Straight Connector 58">
              <a:extLst>
                <a:ext uri="{FF2B5EF4-FFF2-40B4-BE49-F238E27FC236}">
                  <a16:creationId xmlns:a16="http://schemas.microsoft.com/office/drawing/2014/main" id="{4C84E7C9-5363-4F83-AAC3-FAF7AE3DD7A4}"/>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3A4A3953-5A24-4613-91A7-449DF271BAEA}"/>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61" name="Oval 60">
              <a:extLst>
                <a:ext uri="{FF2B5EF4-FFF2-40B4-BE49-F238E27FC236}">
                  <a16:creationId xmlns:a16="http://schemas.microsoft.com/office/drawing/2014/main" id="{B4AA7D32-5C85-4883-9E05-D8B189C38DDF}"/>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0" name="Group 49">
            <a:extLst>
              <a:ext uri="{FF2B5EF4-FFF2-40B4-BE49-F238E27FC236}">
                <a16:creationId xmlns:a16="http://schemas.microsoft.com/office/drawing/2014/main" id="{75F5320B-146B-4762-A0DB-98C1862995A9}"/>
              </a:ext>
            </a:extLst>
          </p:cNvPr>
          <p:cNvGrpSpPr/>
          <p:nvPr userDrawn="1"/>
        </p:nvGrpSpPr>
        <p:grpSpPr>
          <a:xfrm>
            <a:off x="823935" y="2091531"/>
            <a:ext cx="145057" cy="4217154"/>
            <a:chOff x="882917" y="2474883"/>
            <a:chExt cx="137160" cy="2999323"/>
          </a:xfrm>
        </p:grpSpPr>
        <p:cxnSp>
          <p:nvCxnSpPr>
            <p:cNvPr id="51" name="Straight Connector 50">
              <a:extLst>
                <a:ext uri="{FF2B5EF4-FFF2-40B4-BE49-F238E27FC236}">
                  <a16:creationId xmlns:a16="http://schemas.microsoft.com/office/drawing/2014/main" id="{58C25FF8-1734-433C-89A9-B81A274A0048}"/>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13DBA24C-B107-401E-8AF3-EC9EB82126BD}"/>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7" name="Oval 56">
              <a:extLst>
                <a:ext uri="{FF2B5EF4-FFF2-40B4-BE49-F238E27FC236}">
                  <a16:creationId xmlns:a16="http://schemas.microsoft.com/office/drawing/2014/main" id="{DCB9C8E0-CE45-4BB3-8C52-DC457BF2C7D1}"/>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
        <p:nvSpPr>
          <p:cNvPr id="2" name="Title 1">
            <a:extLst>
              <a:ext uri="{FF2B5EF4-FFF2-40B4-BE49-F238E27FC236}">
                <a16:creationId xmlns:a16="http://schemas.microsoft.com/office/drawing/2014/main" id="{B75257CB-11D8-4D35-A676-05EDEFAA2116}"/>
              </a:ext>
            </a:extLst>
          </p:cNvPr>
          <p:cNvSpPr>
            <a:spLocks noGrp="1"/>
          </p:cNvSpPr>
          <p:nvPr>
            <p:ph type="ctrTitle"/>
          </p:nvPr>
        </p:nvSpPr>
        <p:spPr>
          <a:xfrm>
            <a:off x="2751686" y="333840"/>
            <a:ext cx="8617176" cy="793932"/>
          </a:xfrm>
        </p:spPr>
        <p:txBody>
          <a:bodyPr anchor="b">
            <a:normAutofit/>
          </a:bodyPr>
          <a:lstStyle>
            <a:lvl1pPr algn="r">
              <a:defRPr sz="4400" b="1">
                <a:solidFill>
                  <a:schemeClr val="accent1"/>
                </a:solidFill>
              </a:defRPr>
            </a:lvl1pPr>
          </a:lstStyle>
          <a:p>
            <a:r>
              <a:rPr lang="en-US" dirty="0"/>
              <a:t>Click to edit Master title style</a:t>
            </a:r>
            <a:endParaRPr lang="ru-RU" dirty="0"/>
          </a:p>
        </p:txBody>
      </p:sp>
      <p:sp>
        <p:nvSpPr>
          <p:cNvPr id="3" name="Subtitle 2">
            <a:extLst>
              <a:ext uri="{FF2B5EF4-FFF2-40B4-BE49-F238E27FC236}">
                <a16:creationId xmlns:a16="http://schemas.microsoft.com/office/drawing/2014/main" id="{FDA622EE-EB76-4F63-BF73-21A4E7D3C73B}"/>
              </a:ext>
            </a:extLst>
          </p:cNvPr>
          <p:cNvSpPr>
            <a:spLocks noGrp="1"/>
          </p:cNvSpPr>
          <p:nvPr>
            <p:ph type="subTitle" idx="1"/>
          </p:nvPr>
        </p:nvSpPr>
        <p:spPr>
          <a:xfrm>
            <a:off x="2751686" y="1254221"/>
            <a:ext cx="8617176" cy="481916"/>
          </a:xfrm>
        </p:spPr>
        <p:txBody>
          <a:bodyPr>
            <a:noAutofit/>
          </a:bodyPr>
          <a:lstStyle>
            <a:lvl1pPr marL="0" indent="0" algn="r">
              <a:buNone/>
              <a:defRPr sz="2800" i="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ru-RU" dirty="0"/>
          </a:p>
        </p:txBody>
      </p:sp>
      <p:sp>
        <p:nvSpPr>
          <p:cNvPr id="68" name="Text Placeholder 67">
            <a:extLst>
              <a:ext uri="{FF2B5EF4-FFF2-40B4-BE49-F238E27FC236}">
                <a16:creationId xmlns:a16="http://schemas.microsoft.com/office/drawing/2014/main" id="{1448BB1C-FCE0-4368-9454-1C343179F825}"/>
              </a:ext>
            </a:extLst>
          </p:cNvPr>
          <p:cNvSpPr>
            <a:spLocks noGrp="1"/>
          </p:cNvSpPr>
          <p:nvPr userDrawn="1">
            <p:ph type="body" sz="quarter" idx="14"/>
          </p:nvPr>
        </p:nvSpPr>
        <p:spPr>
          <a:xfrm>
            <a:off x="999868" y="2205940"/>
            <a:ext cx="2231012" cy="429733"/>
          </a:xfrm>
        </p:spPr>
        <p:txBody>
          <a:bodyPr>
            <a:noAutofit/>
          </a:bodyPr>
          <a:lstStyle>
            <a:lvl1pPr marL="0" indent="0">
              <a:buNone/>
              <a:defRPr sz="24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endParaRPr lang="ru-RU" dirty="0"/>
          </a:p>
        </p:txBody>
      </p:sp>
      <p:sp>
        <p:nvSpPr>
          <p:cNvPr id="80" name="Text Placeholder 67">
            <a:extLst>
              <a:ext uri="{FF2B5EF4-FFF2-40B4-BE49-F238E27FC236}">
                <a16:creationId xmlns:a16="http://schemas.microsoft.com/office/drawing/2014/main" id="{CEAEBD1B-4DD3-4194-BDB3-E70AEE2E0CDB}"/>
              </a:ext>
            </a:extLst>
          </p:cNvPr>
          <p:cNvSpPr>
            <a:spLocks noGrp="1"/>
          </p:cNvSpPr>
          <p:nvPr userDrawn="1">
            <p:ph type="body" sz="quarter" idx="24"/>
          </p:nvPr>
        </p:nvSpPr>
        <p:spPr>
          <a:xfrm>
            <a:off x="999868" y="2863761"/>
            <a:ext cx="2231012" cy="2645371"/>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Click to edit Master text styles</a:t>
            </a:r>
          </a:p>
        </p:txBody>
      </p:sp>
      <p:sp>
        <p:nvSpPr>
          <p:cNvPr id="69" name="Text Placeholder 67">
            <a:extLst>
              <a:ext uri="{FF2B5EF4-FFF2-40B4-BE49-F238E27FC236}">
                <a16:creationId xmlns:a16="http://schemas.microsoft.com/office/drawing/2014/main" id="{D78D23EB-5D9F-4540-94A3-08DBF7B8B91F}"/>
              </a:ext>
            </a:extLst>
          </p:cNvPr>
          <p:cNvSpPr>
            <a:spLocks noGrp="1"/>
          </p:cNvSpPr>
          <p:nvPr userDrawn="1">
            <p:ph type="body" sz="quarter" idx="15"/>
          </p:nvPr>
        </p:nvSpPr>
        <p:spPr>
          <a:xfrm>
            <a:off x="3440489" y="2183831"/>
            <a:ext cx="2249924" cy="451842"/>
          </a:xfrm>
        </p:spPr>
        <p:txBody>
          <a:bodyPr>
            <a:noAutofit/>
          </a:bodyPr>
          <a:lstStyle>
            <a:lvl1pPr marL="0" indent="0">
              <a:buNone/>
              <a:defRPr sz="24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endParaRPr lang="ru-RU" dirty="0"/>
          </a:p>
        </p:txBody>
      </p:sp>
      <p:sp>
        <p:nvSpPr>
          <p:cNvPr id="70" name="Text Placeholder 67">
            <a:extLst>
              <a:ext uri="{FF2B5EF4-FFF2-40B4-BE49-F238E27FC236}">
                <a16:creationId xmlns:a16="http://schemas.microsoft.com/office/drawing/2014/main" id="{4ED1DE17-B2BC-417B-BFB0-D3CDF7209734}"/>
              </a:ext>
            </a:extLst>
          </p:cNvPr>
          <p:cNvSpPr>
            <a:spLocks noGrp="1"/>
          </p:cNvSpPr>
          <p:nvPr userDrawn="1">
            <p:ph type="body" sz="quarter" idx="16"/>
          </p:nvPr>
        </p:nvSpPr>
        <p:spPr>
          <a:xfrm>
            <a:off x="6001052" y="2183831"/>
            <a:ext cx="2285996" cy="451842"/>
          </a:xfrm>
        </p:spPr>
        <p:txBody>
          <a:bodyPr>
            <a:noAutofit/>
          </a:bodyPr>
          <a:lstStyle>
            <a:lvl1pPr marL="0" indent="0">
              <a:buNone/>
              <a:defRPr sz="24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endParaRPr lang="ru-RU" dirty="0"/>
          </a:p>
        </p:txBody>
      </p:sp>
      <p:sp>
        <p:nvSpPr>
          <p:cNvPr id="71" name="Text Placeholder 67">
            <a:extLst>
              <a:ext uri="{FF2B5EF4-FFF2-40B4-BE49-F238E27FC236}">
                <a16:creationId xmlns:a16="http://schemas.microsoft.com/office/drawing/2014/main" id="{166A426C-5268-45E2-8D57-A0DC553E0187}"/>
              </a:ext>
            </a:extLst>
          </p:cNvPr>
          <p:cNvSpPr>
            <a:spLocks noGrp="1"/>
          </p:cNvSpPr>
          <p:nvPr userDrawn="1">
            <p:ph type="body" sz="quarter" idx="17"/>
          </p:nvPr>
        </p:nvSpPr>
        <p:spPr>
          <a:xfrm>
            <a:off x="8448706" y="2183831"/>
            <a:ext cx="2709550" cy="451841"/>
          </a:xfrm>
        </p:spPr>
        <p:txBody>
          <a:bodyPr>
            <a:noAutofit/>
          </a:bodyPr>
          <a:lstStyle>
            <a:lvl1pPr marL="0" indent="0">
              <a:spcBef>
                <a:spcPts val="1200"/>
              </a:spcBef>
              <a:buNone/>
              <a:defRPr sz="2400" b="1" i="1" baseline="0">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endParaRPr lang="ru-RU" dirty="0"/>
          </a:p>
        </p:txBody>
      </p:sp>
      <p:sp>
        <p:nvSpPr>
          <p:cNvPr id="4" name="Date Placeholder 3">
            <a:extLst>
              <a:ext uri="{FF2B5EF4-FFF2-40B4-BE49-F238E27FC236}">
                <a16:creationId xmlns:a16="http://schemas.microsoft.com/office/drawing/2014/main" id="{41F79A9D-F468-4B5C-9092-EE37C9E345F1}"/>
              </a:ext>
            </a:extLst>
          </p:cNvPr>
          <p:cNvSpPr>
            <a:spLocks noGrp="1"/>
          </p:cNvSpPr>
          <p:nvPr>
            <p:ph type="dt" sz="half" idx="10"/>
          </p:nvPr>
        </p:nvSpPr>
        <p:spPr/>
        <p:txBody>
          <a:bodyPr/>
          <a:lstStyle>
            <a:lvl1pPr>
              <a:defRPr>
                <a:solidFill>
                  <a:schemeClr val="accent3"/>
                </a:solidFill>
              </a:defRPr>
            </a:lvl1pPr>
          </a:lstStyle>
          <a:p>
            <a:fld id="{513CFEE6-155F-4C22-BFC9-BDED101F64A3}" type="datetimeFigureOut">
              <a:rPr lang="ru-RU" smtClean="0"/>
              <a:pPr/>
              <a:t>19.11.2021</a:t>
            </a:fld>
            <a:endParaRPr lang="ru-RU" dirty="0"/>
          </a:p>
        </p:txBody>
      </p:sp>
      <p:sp>
        <p:nvSpPr>
          <p:cNvPr id="5" name="Footer Placeholder 4">
            <a:extLst>
              <a:ext uri="{FF2B5EF4-FFF2-40B4-BE49-F238E27FC236}">
                <a16:creationId xmlns:a16="http://schemas.microsoft.com/office/drawing/2014/main" id="{48650B2E-E157-4C0C-94EB-9A67DEC033FC}"/>
              </a:ext>
            </a:extLst>
          </p:cNvPr>
          <p:cNvSpPr>
            <a:spLocks noGrp="1"/>
          </p:cNvSpPr>
          <p:nvPr>
            <p:ph type="ftr" sz="quarter" idx="11"/>
          </p:nvPr>
        </p:nvSpPr>
        <p:spPr/>
        <p:txBody>
          <a:bodyPr/>
          <a:lstStyle>
            <a:lvl1pPr>
              <a:defRPr>
                <a:solidFill>
                  <a:schemeClr val="accent1"/>
                </a:solidFill>
              </a:defRPr>
            </a:lvl1pPr>
          </a:lstStyle>
          <a:p>
            <a:endParaRPr lang="ru-RU" dirty="0"/>
          </a:p>
        </p:txBody>
      </p:sp>
      <p:cxnSp>
        <p:nvCxnSpPr>
          <p:cNvPr id="44" name="Straight Connector 43">
            <a:extLst>
              <a:ext uri="{FF2B5EF4-FFF2-40B4-BE49-F238E27FC236}">
                <a16:creationId xmlns:a16="http://schemas.microsoft.com/office/drawing/2014/main" id="{FCC36F7E-FD23-48F3-A09A-9CC43031B561}"/>
              </a:ext>
            </a:extLst>
          </p:cNvPr>
          <p:cNvCxnSpPr>
            <a:cxnSpLocks/>
          </p:cNvCxnSpPr>
          <p:nvPr userDrawn="1"/>
        </p:nvCxnSpPr>
        <p:spPr>
          <a:xfrm>
            <a:off x="951496" y="2655899"/>
            <a:ext cx="1010323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063908B3-7B94-471C-A3B6-4DD1BAD057EC}"/>
              </a:ext>
            </a:extLst>
          </p:cNvPr>
          <p:cNvGrpSpPr/>
          <p:nvPr userDrawn="1"/>
        </p:nvGrpSpPr>
        <p:grpSpPr>
          <a:xfrm>
            <a:off x="801410" y="2569393"/>
            <a:ext cx="182880" cy="182880"/>
            <a:chOff x="818907" y="3062958"/>
            <a:chExt cx="265176" cy="265176"/>
          </a:xfrm>
        </p:grpSpPr>
        <p:sp>
          <p:nvSpPr>
            <p:cNvPr id="47" name="Oval 46">
              <a:extLst>
                <a:ext uri="{FF2B5EF4-FFF2-40B4-BE49-F238E27FC236}">
                  <a16:creationId xmlns:a16="http://schemas.microsoft.com/office/drawing/2014/main" id="{4EBB9D0A-1778-4373-AD41-62E890959DCF}"/>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8" name="Oval 47">
              <a:extLst>
                <a:ext uri="{FF2B5EF4-FFF2-40B4-BE49-F238E27FC236}">
                  <a16:creationId xmlns:a16="http://schemas.microsoft.com/office/drawing/2014/main" id="{5C3271EA-E74D-4A74-B991-5C50166C37A5}"/>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26" name="Group 25">
            <a:extLst>
              <a:ext uri="{FF2B5EF4-FFF2-40B4-BE49-F238E27FC236}">
                <a16:creationId xmlns:a16="http://schemas.microsoft.com/office/drawing/2014/main" id="{F9A6FF48-4AA4-4CD2-B31D-B7049F9C4092}"/>
              </a:ext>
            </a:extLst>
          </p:cNvPr>
          <p:cNvGrpSpPr/>
          <p:nvPr userDrawn="1"/>
        </p:nvGrpSpPr>
        <p:grpSpPr>
          <a:xfrm>
            <a:off x="3303123" y="2065882"/>
            <a:ext cx="145057" cy="4217154"/>
            <a:chOff x="882917" y="2474883"/>
            <a:chExt cx="137160" cy="2999323"/>
          </a:xfrm>
        </p:grpSpPr>
        <p:cxnSp>
          <p:nvCxnSpPr>
            <p:cNvPr id="27" name="Straight Connector 26">
              <a:extLst>
                <a:ext uri="{FF2B5EF4-FFF2-40B4-BE49-F238E27FC236}">
                  <a16:creationId xmlns:a16="http://schemas.microsoft.com/office/drawing/2014/main" id="{9E7874F7-CC98-4D64-8517-87F53501C42F}"/>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6453AEA-ACAA-4861-B099-D90257B9BAF8}"/>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9" name="Oval 28">
              <a:extLst>
                <a:ext uri="{FF2B5EF4-FFF2-40B4-BE49-F238E27FC236}">
                  <a16:creationId xmlns:a16="http://schemas.microsoft.com/office/drawing/2014/main" id="{CA8484F9-DBBB-48DB-8CBC-A0E91BBD8207}"/>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pic>
        <p:nvPicPr>
          <p:cNvPr id="22" name="Picture 21" descr="Diagram&#10;&#10;Description automatically generated">
            <a:extLst>
              <a:ext uri="{FF2B5EF4-FFF2-40B4-BE49-F238E27FC236}">
                <a16:creationId xmlns:a16="http://schemas.microsoft.com/office/drawing/2014/main" id="{03ACCF05-BE72-4CFD-A093-5EB584925F2F}"/>
              </a:ext>
            </a:extLst>
          </p:cNvPr>
          <p:cNvPicPr>
            <a:picLocks noChangeAspect="1"/>
          </p:cNvPicPr>
          <p:nvPr userDrawn="1"/>
        </p:nvPicPr>
        <p:blipFill rotWithShape="1">
          <a:blip r:embed="rId2"/>
          <a:srcRect r="5248" b="5062"/>
          <a:stretch/>
        </p:blipFill>
        <p:spPr>
          <a:xfrm>
            <a:off x="587948" y="68213"/>
            <a:ext cx="1797518" cy="1584625"/>
          </a:xfrm>
          <a:prstGeom prst="rect">
            <a:avLst/>
          </a:prstGeom>
        </p:spPr>
      </p:pic>
      <p:sp>
        <p:nvSpPr>
          <p:cNvPr id="88" name="Text Placeholder 67">
            <a:extLst>
              <a:ext uri="{FF2B5EF4-FFF2-40B4-BE49-F238E27FC236}">
                <a16:creationId xmlns:a16="http://schemas.microsoft.com/office/drawing/2014/main" id="{8402441C-6C43-46FF-9C65-8601382E809E}"/>
              </a:ext>
            </a:extLst>
          </p:cNvPr>
          <p:cNvSpPr>
            <a:spLocks noGrp="1"/>
          </p:cNvSpPr>
          <p:nvPr>
            <p:ph type="body" sz="quarter" idx="25"/>
          </p:nvPr>
        </p:nvSpPr>
        <p:spPr>
          <a:xfrm>
            <a:off x="3492324" y="2853942"/>
            <a:ext cx="2231012" cy="2645371"/>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Click to edit Master text styles</a:t>
            </a:r>
          </a:p>
        </p:txBody>
      </p:sp>
      <p:sp>
        <p:nvSpPr>
          <p:cNvPr id="89" name="Text Placeholder 67">
            <a:extLst>
              <a:ext uri="{FF2B5EF4-FFF2-40B4-BE49-F238E27FC236}">
                <a16:creationId xmlns:a16="http://schemas.microsoft.com/office/drawing/2014/main" id="{8D0319E4-A58B-4B5A-A376-8879D72DE04A}"/>
              </a:ext>
            </a:extLst>
          </p:cNvPr>
          <p:cNvSpPr>
            <a:spLocks noGrp="1"/>
          </p:cNvSpPr>
          <p:nvPr>
            <p:ph type="body" sz="quarter" idx="26"/>
          </p:nvPr>
        </p:nvSpPr>
        <p:spPr>
          <a:xfrm>
            <a:off x="5937669" y="2853942"/>
            <a:ext cx="2320451" cy="2645371"/>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Click to edit Master text styles</a:t>
            </a:r>
          </a:p>
        </p:txBody>
      </p:sp>
      <p:sp>
        <p:nvSpPr>
          <p:cNvPr id="90" name="Text Placeholder 67">
            <a:extLst>
              <a:ext uri="{FF2B5EF4-FFF2-40B4-BE49-F238E27FC236}">
                <a16:creationId xmlns:a16="http://schemas.microsoft.com/office/drawing/2014/main" id="{8E5AD534-4256-4DA5-908A-3B089A7EC13F}"/>
              </a:ext>
            </a:extLst>
          </p:cNvPr>
          <p:cNvSpPr>
            <a:spLocks noGrp="1"/>
          </p:cNvSpPr>
          <p:nvPr>
            <p:ph type="body" sz="quarter" idx="27"/>
          </p:nvPr>
        </p:nvSpPr>
        <p:spPr>
          <a:xfrm>
            <a:off x="8559858" y="2851949"/>
            <a:ext cx="2452717" cy="2645371"/>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Click to edit Master text styles</a:t>
            </a:r>
          </a:p>
        </p:txBody>
      </p:sp>
      <p:grpSp>
        <p:nvGrpSpPr>
          <p:cNvPr id="46" name="Group 45">
            <a:extLst>
              <a:ext uri="{FF2B5EF4-FFF2-40B4-BE49-F238E27FC236}">
                <a16:creationId xmlns:a16="http://schemas.microsoft.com/office/drawing/2014/main" id="{EFBB1C12-16B9-44C7-B32C-B606E1FF229A}"/>
              </a:ext>
            </a:extLst>
          </p:cNvPr>
          <p:cNvGrpSpPr/>
          <p:nvPr userDrawn="1"/>
        </p:nvGrpSpPr>
        <p:grpSpPr>
          <a:xfrm>
            <a:off x="3276554" y="2554309"/>
            <a:ext cx="182880" cy="182880"/>
            <a:chOff x="818907" y="3062958"/>
            <a:chExt cx="265176" cy="265176"/>
          </a:xfrm>
        </p:grpSpPr>
        <p:sp>
          <p:nvSpPr>
            <p:cNvPr id="53" name="Oval 52">
              <a:extLst>
                <a:ext uri="{FF2B5EF4-FFF2-40B4-BE49-F238E27FC236}">
                  <a16:creationId xmlns:a16="http://schemas.microsoft.com/office/drawing/2014/main" id="{7E885CA9-4AEE-4C07-B922-7A4272F8C13C}"/>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4" name="Oval 53">
              <a:extLst>
                <a:ext uri="{FF2B5EF4-FFF2-40B4-BE49-F238E27FC236}">
                  <a16:creationId xmlns:a16="http://schemas.microsoft.com/office/drawing/2014/main" id="{3854B67E-1B62-4728-AE77-F070CFC4F4CD}"/>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5" name="Group 54">
            <a:extLst>
              <a:ext uri="{FF2B5EF4-FFF2-40B4-BE49-F238E27FC236}">
                <a16:creationId xmlns:a16="http://schemas.microsoft.com/office/drawing/2014/main" id="{312D8324-BE4D-41D5-8A94-D1A456F38584}"/>
              </a:ext>
            </a:extLst>
          </p:cNvPr>
          <p:cNvGrpSpPr/>
          <p:nvPr userDrawn="1"/>
        </p:nvGrpSpPr>
        <p:grpSpPr>
          <a:xfrm>
            <a:off x="5782590" y="2569393"/>
            <a:ext cx="182880" cy="182880"/>
            <a:chOff x="818907" y="3062958"/>
            <a:chExt cx="265176" cy="265176"/>
          </a:xfrm>
        </p:grpSpPr>
        <p:sp>
          <p:nvSpPr>
            <p:cNvPr id="56" name="Oval 55">
              <a:extLst>
                <a:ext uri="{FF2B5EF4-FFF2-40B4-BE49-F238E27FC236}">
                  <a16:creationId xmlns:a16="http://schemas.microsoft.com/office/drawing/2014/main" id="{7477F8B8-9D17-487B-AFED-BA895C9574FB}"/>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62" name="Oval 61">
              <a:extLst>
                <a:ext uri="{FF2B5EF4-FFF2-40B4-BE49-F238E27FC236}">
                  <a16:creationId xmlns:a16="http://schemas.microsoft.com/office/drawing/2014/main" id="{1AA1CB91-509B-43A9-83B9-4D8E2960B5E4}"/>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63" name="Group 62">
            <a:extLst>
              <a:ext uri="{FF2B5EF4-FFF2-40B4-BE49-F238E27FC236}">
                <a16:creationId xmlns:a16="http://schemas.microsoft.com/office/drawing/2014/main" id="{C9E7D9FC-44CC-4C26-8F8B-2F5AC1D04E39}"/>
              </a:ext>
            </a:extLst>
          </p:cNvPr>
          <p:cNvGrpSpPr/>
          <p:nvPr userDrawn="1"/>
        </p:nvGrpSpPr>
        <p:grpSpPr>
          <a:xfrm>
            <a:off x="8322342" y="2572331"/>
            <a:ext cx="182880" cy="182880"/>
            <a:chOff x="818907" y="3062958"/>
            <a:chExt cx="265176" cy="265176"/>
          </a:xfrm>
        </p:grpSpPr>
        <p:sp>
          <p:nvSpPr>
            <p:cNvPr id="64" name="Oval 63">
              <a:extLst>
                <a:ext uri="{FF2B5EF4-FFF2-40B4-BE49-F238E27FC236}">
                  <a16:creationId xmlns:a16="http://schemas.microsoft.com/office/drawing/2014/main" id="{E4538B61-B622-4237-9C72-147B7BCA128C}"/>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66" name="Oval 65">
              <a:extLst>
                <a:ext uri="{FF2B5EF4-FFF2-40B4-BE49-F238E27FC236}">
                  <a16:creationId xmlns:a16="http://schemas.microsoft.com/office/drawing/2014/main" id="{F056D294-8A2B-49F0-8A6E-678A20C6B5FC}"/>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Tree>
    <p:extLst>
      <p:ext uri="{BB962C8B-B14F-4D97-AF65-F5344CB8AC3E}">
        <p14:creationId xmlns:p14="http://schemas.microsoft.com/office/powerpoint/2010/main" val="745185234"/>
      </p:ext>
    </p:extLst>
  </p:cSld>
  <p:clrMapOvr>
    <a:masterClrMapping/>
  </p:clrMapOvr>
  <p:extLst>
    <p:ext uri="{DCECCB84-F9BA-43D5-87BE-67443E8EF086}">
      <p15:sldGuideLst xmlns:p15="http://schemas.microsoft.com/office/powerpoint/2012/main">
        <p15:guide id="1" orient="horz" pos="572">
          <p15:clr>
            <a:srgbClr val="FBAE40"/>
          </p15:clr>
        </p15:guide>
        <p15:guide id="2" pos="551">
          <p15:clr>
            <a:srgbClr val="FBAE40"/>
          </p15:clr>
        </p15:guide>
        <p15:guide id="3" pos="7080">
          <p15:clr>
            <a:srgbClr val="FBAE40"/>
          </p15:clr>
        </p15:guide>
        <p15:guide id="4" orient="horz" pos="37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11C4-989A-486D-A7F5-775AC454FB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993878-929F-4800-A12E-571439FB84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C72D8E-5C71-468D-8C1D-2D163605F3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A0B144-316E-4CD0-98CA-AD73F8BE0DFF}"/>
              </a:ext>
            </a:extLst>
          </p:cNvPr>
          <p:cNvSpPr>
            <a:spLocks noGrp="1"/>
          </p:cNvSpPr>
          <p:nvPr>
            <p:ph type="dt" sz="half" idx="10"/>
          </p:nvPr>
        </p:nvSpPr>
        <p:spPr/>
        <p:txBody>
          <a:bodyPr/>
          <a:lstStyle/>
          <a:p>
            <a:fld id="{CBEC1F59-BB4B-4784-8664-3AC87AB347BD}" type="datetimeFigureOut">
              <a:rPr lang="en-US" smtClean="0"/>
              <a:t>11/19/2021</a:t>
            </a:fld>
            <a:endParaRPr lang="en-US" dirty="0"/>
          </a:p>
        </p:txBody>
      </p:sp>
      <p:sp>
        <p:nvSpPr>
          <p:cNvPr id="6" name="Footer Placeholder 5">
            <a:extLst>
              <a:ext uri="{FF2B5EF4-FFF2-40B4-BE49-F238E27FC236}">
                <a16:creationId xmlns:a16="http://schemas.microsoft.com/office/drawing/2014/main" id="{67894D2A-7D52-4485-9877-6F30F7A9A91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389E70-4659-4349-8F7F-CABAD593479D}"/>
              </a:ext>
            </a:extLst>
          </p:cNvPr>
          <p:cNvSpPr>
            <a:spLocks noGrp="1"/>
          </p:cNvSpPr>
          <p:nvPr>
            <p:ph type="sldNum" sz="quarter" idx="12"/>
          </p:nvPr>
        </p:nvSpPr>
        <p:spPr/>
        <p:txBody>
          <a:bodyPr/>
          <a:lstStyle/>
          <a:p>
            <a:fld id="{AC05DB91-2A80-4119-A5DC-480923E7242C}" type="slidenum">
              <a:rPr lang="en-US" smtClean="0"/>
              <a:t>‹#›</a:t>
            </a:fld>
            <a:endParaRPr lang="en-US" dirty="0"/>
          </a:p>
        </p:txBody>
      </p:sp>
    </p:spTree>
    <p:extLst>
      <p:ext uri="{BB962C8B-B14F-4D97-AF65-F5344CB8AC3E}">
        <p14:creationId xmlns:p14="http://schemas.microsoft.com/office/powerpoint/2010/main" val="2811249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88C00-2115-4EAC-A9F2-021647316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3E38EE-12E4-453A-8794-812078E0A5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E8ED77-E5DF-4858-9C50-F85D9FFDCE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D3C848-804E-4B9A-AB2F-934ECEDE59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90108E-8506-48F9-82D3-2FF2788951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AD2959-A519-42FF-AB6F-734C89C5CA23}"/>
              </a:ext>
            </a:extLst>
          </p:cNvPr>
          <p:cNvSpPr>
            <a:spLocks noGrp="1"/>
          </p:cNvSpPr>
          <p:nvPr>
            <p:ph type="dt" sz="half" idx="10"/>
          </p:nvPr>
        </p:nvSpPr>
        <p:spPr/>
        <p:txBody>
          <a:bodyPr/>
          <a:lstStyle/>
          <a:p>
            <a:fld id="{CBEC1F59-BB4B-4784-8664-3AC87AB347BD}" type="datetimeFigureOut">
              <a:rPr lang="en-US" smtClean="0"/>
              <a:t>11/19/2021</a:t>
            </a:fld>
            <a:endParaRPr lang="en-US" dirty="0"/>
          </a:p>
        </p:txBody>
      </p:sp>
      <p:sp>
        <p:nvSpPr>
          <p:cNvPr id="8" name="Footer Placeholder 7">
            <a:extLst>
              <a:ext uri="{FF2B5EF4-FFF2-40B4-BE49-F238E27FC236}">
                <a16:creationId xmlns:a16="http://schemas.microsoft.com/office/drawing/2014/main" id="{67FC0D54-BFFE-49CD-9DD1-A55955F9D87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46C6950-313C-4FAE-969A-4D0604A77815}"/>
              </a:ext>
            </a:extLst>
          </p:cNvPr>
          <p:cNvSpPr>
            <a:spLocks noGrp="1"/>
          </p:cNvSpPr>
          <p:nvPr>
            <p:ph type="sldNum" sz="quarter" idx="12"/>
          </p:nvPr>
        </p:nvSpPr>
        <p:spPr/>
        <p:txBody>
          <a:bodyPr/>
          <a:lstStyle/>
          <a:p>
            <a:fld id="{AC05DB91-2A80-4119-A5DC-480923E7242C}" type="slidenum">
              <a:rPr lang="en-US" smtClean="0"/>
              <a:t>‹#›</a:t>
            </a:fld>
            <a:endParaRPr lang="en-US" dirty="0"/>
          </a:p>
        </p:txBody>
      </p:sp>
    </p:spTree>
    <p:extLst>
      <p:ext uri="{BB962C8B-B14F-4D97-AF65-F5344CB8AC3E}">
        <p14:creationId xmlns:p14="http://schemas.microsoft.com/office/powerpoint/2010/main" val="59271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1CC8-4CFA-4CF5-B3AA-A06493747D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C03DD8-7138-4965-8353-612D3E015CA8}"/>
              </a:ext>
            </a:extLst>
          </p:cNvPr>
          <p:cNvSpPr>
            <a:spLocks noGrp="1"/>
          </p:cNvSpPr>
          <p:nvPr>
            <p:ph type="dt" sz="half" idx="10"/>
          </p:nvPr>
        </p:nvSpPr>
        <p:spPr/>
        <p:txBody>
          <a:bodyPr/>
          <a:lstStyle/>
          <a:p>
            <a:fld id="{CBEC1F59-BB4B-4784-8664-3AC87AB347BD}" type="datetimeFigureOut">
              <a:rPr lang="en-US" smtClean="0"/>
              <a:t>11/19/2021</a:t>
            </a:fld>
            <a:endParaRPr lang="en-US" dirty="0"/>
          </a:p>
        </p:txBody>
      </p:sp>
      <p:sp>
        <p:nvSpPr>
          <p:cNvPr id="4" name="Footer Placeholder 3">
            <a:extLst>
              <a:ext uri="{FF2B5EF4-FFF2-40B4-BE49-F238E27FC236}">
                <a16:creationId xmlns:a16="http://schemas.microsoft.com/office/drawing/2014/main" id="{D5F850B3-B582-4ABD-8B8D-14B796B70E4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F076C6C-2341-452A-87A3-6A4B0CCCBFAF}"/>
              </a:ext>
            </a:extLst>
          </p:cNvPr>
          <p:cNvSpPr>
            <a:spLocks noGrp="1"/>
          </p:cNvSpPr>
          <p:nvPr>
            <p:ph type="sldNum" sz="quarter" idx="12"/>
          </p:nvPr>
        </p:nvSpPr>
        <p:spPr/>
        <p:txBody>
          <a:bodyPr/>
          <a:lstStyle/>
          <a:p>
            <a:fld id="{AC05DB91-2A80-4119-A5DC-480923E7242C}" type="slidenum">
              <a:rPr lang="en-US" smtClean="0"/>
              <a:t>‹#›</a:t>
            </a:fld>
            <a:endParaRPr lang="en-US" dirty="0"/>
          </a:p>
        </p:txBody>
      </p:sp>
    </p:spTree>
    <p:extLst>
      <p:ext uri="{BB962C8B-B14F-4D97-AF65-F5344CB8AC3E}">
        <p14:creationId xmlns:p14="http://schemas.microsoft.com/office/powerpoint/2010/main" val="8718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F1CCA5-E09A-4BDC-BD21-8C2980F6E113}"/>
              </a:ext>
            </a:extLst>
          </p:cNvPr>
          <p:cNvSpPr>
            <a:spLocks noGrp="1"/>
          </p:cNvSpPr>
          <p:nvPr>
            <p:ph type="dt" sz="half" idx="10"/>
          </p:nvPr>
        </p:nvSpPr>
        <p:spPr/>
        <p:txBody>
          <a:bodyPr/>
          <a:lstStyle/>
          <a:p>
            <a:fld id="{CBEC1F59-BB4B-4784-8664-3AC87AB347BD}" type="datetimeFigureOut">
              <a:rPr lang="en-US" smtClean="0"/>
              <a:t>11/19/2021</a:t>
            </a:fld>
            <a:endParaRPr lang="en-US" dirty="0"/>
          </a:p>
        </p:txBody>
      </p:sp>
      <p:sp>
        <p:nvSpPr>
          <p:cNvPr id="3" name="Footer Placeholder 2">
            <a:extLst>
              <a:ext uri="{FF2B5EF4-FFF2-40B4-BE49-F238E27FC236}">
                <a16:creationId xmlns:a16="http://schemas.microsoft.com/office/drawing/2014/main" id="{632B813E-6934-4509-9E17-4AE3F2D42A7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109C83A-3CFA-4A84-8577-4D946B1F578C}"/>
              </a:ext>
            </a:extLst>
          </p:cNvPr>
          <p:cNvSpPr>
            <a:spLocks noGrp="1"/>
          </p:cNvSpPr>
          <p:nvPr>
            <p:ph type="sldNum" sz="quarter" idx="12"/>
          </p:nvPr>
        </p:nvSpPr>
        <p:spPr/>
        <p:txBody>
          <a:bodyPr/>
          <a:lstStyle/>
          <a:p>
            <a:fld id="{AC05DB91-2A80-4119-A5DC-480923E7242C}" type="slidenum">
              <a:rPr lang="en-US" smtClean="0"/>
              <a:t>‹#›</a:t>
            </a:fld>
            <a:endParaRPr lang="en-US" dirty="0"/>
          </a:p>
        </p:txBody>
      </p:sp>
    </p:spTree>
    <p:extLst>
      <p:ext uri="{BB962C8B-B14F-4D97-AF65-F5344CB8AC3E}">
        <p14:creationId xmlns:p14="http://schemas.microsoft.com/office/powerpoint/2010/main" val="1982367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2134E-159C-49D8-9DBC-63FFF6146B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D13F3-5636-4FAC-8E46-93A6670C14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71BD6D-108F-40A0-937A-88AB291FA9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52E59-A1E1-495D-BD69-E2C821476A53}"/>
              </a:ext>
            </a:extLst>
          </p:cNvPr>
          <p:cNvSpPr>
            <a:spLocks noGrp="1"/>
          </p:cNvSpPr>
          <p:nvPr>
            <p:ph type="dt" sz="half" idx="10"/>
          </p:nvPr>
        </p:nvSpPr>
        <p:spPr/>
        <p:txBody>
          <a:bodyPr/>
          <a:lstStyle/>
          <a:p>
            <a:fld id="{CBEC1F59-BB4B-4784-8664-3AC87AB347BD}" type="datetimeFigureOut">
              <a:rPr lang="en-US" smtClean="0"/>
              <a:t>11/19/2021</a:t>
            </a:fld>
            <a:endParaRPr lang="en-US" dirty="0"/>
          </a:p>
        </p:txBody>
      </p:sp>
      <p:sp>
        <p:nvSpPr>
          <p:cNvPr id="6" name="Footer Placeholder 5">
            <a:extLst>
              <a:ext uri="{FF2B5EF4-FFF2-40B4-BE49-F238E27FC236}">
                <a16:creationId xmlns:a16="http://schemas.microsoft.com/office/drawing/2014/main" id="{37603865-ACE0-44D1-8284-C1AEC8A2E5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B3502DB-B82E-4E97-B501-14DDC356F7C2}"/>
              </a:ext>
            </a:extLst>
          </p:cNvPr>
          <p:cNvSpPr>
            <a:spLocks noGrp="1"/>
          </p:cNvSpPr>
          <p:nvPr>
            <p:ph type="sldNum" sz="quarter" idx="12"/>
          </p:nvPr>
        </p:nvSpPr>
        <p:spPr/>
        <p:txBody>
          <a:bodyPr/>
          <a:lstStyle/>
          <a:p>
            <a:fld id="{AC05DB91-2A80-4119-A5DC-480923E7242C}" type="slidenum">
              <a:rPr lang="en-US" smtClean="0"/>
              <a:t>‹#›</a:t>
            </a:fld>
            <a:endParaRPr lang="en-US" dirty="0"/>
          </a:p>
        </p:txBody>
      </p:sp>
    </p:spTree>
    <p:extLst>
      <p:ext uri="{BB962C8B-B14F-4D97-AF65-F5344CB8AC3E}">
        <p14:creationId xmlns:p14="http://schemas.microsoft.com/office/powerpoint/2010/main" val="3228763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1961-5705-42D4-9FB7-2E08772F68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8432AC-C380-4082-BF6C-7BEFC713CD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7E37FB7-2B60-4D95-A1F0-C73EA876B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B10990-029E-460B-A23E-F34CD96A90FA}"/>
              </a:ext>
            </a:extLst>
          </p:cNvPr>
          <p:cNvSpPr>
            <a:spLocks noGrp="1"/>
          </p:cNvSpPr>
          <p:nvPr>
            <p:ph type="dt" sz="half" idx="10"/>
          </p:nvPr>
        </p:nvSpPr>
        <p:spPr/>
        <p:txBody>
          <a:bodyPr/>
          <a:lstStyle/>
          <a:p>
            <a:fld id="{CBEC1F59-BB4B-4784-8664-3AC87AB347BD}" type="datetimeFigureOut">
              <a:rPr lang="en-US" smtClean="0"/>
              <a:t>11/19/2021</a:t>
            </a:fld>
            <a:endParaRPr lang="en-US" dirty="0"/>
          </a:p>
        </p:txBody>
      </p:sp>
      <p:sp>
        <p:nvSpPr>
          <p:cNvPr id="6" name="Footer Placeholder 5">
            <a:extLst>
              <a:ext uri="{FF2B5EF4-FFF2-40B4-BE49-F238E27FC236}">
                <a16:creationId xmlns:a16="http://schemas.microsoft.com/office/drawing/2014/main" id="{2EA26650-8186-41BD-A32F-FEE6C8E3F77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89EEA13-6DC6-4806-BA31-0683D5975839}"/>
              </a:ext>
            </a:extLst>
          </p:cNvPr>
          <p:cNvSpPr>
            <a:spLocks noGrp="1"/>
          </p:cNvSpPr>
          <p:nvPr>
            <p:ph type="sldNum" sz="quarter" idx="12"/>
          </p:nvPr>
        </p:nvSpPr>
        <p:spPr/>
        <p:txBody>
          <a:bodyPr/>
          <a:lstStyle/>
          <a:p>
            <a:fld id="{AC05DB91-2A80-4119-A5DC-480923E7242C}" type="slidenum">
              <a:rPr lang="en-US" smtClean="0"/>
              <a:t>‹#›</a:t>
            </a:fld>
            <a:endParaRPr lang="en-US" dirty="0"/>
          </a:p>
        </p:txBody>
      </p:sp>
    </p:spTree>
    <p:extLst>
      <p:ext uri="{BB962C8B-B14F-4D97-AF65-F5344CB8AC3E}">
        <p14:creationId xmlns:p14="http://schemas.microsoft.com/office/powerpoint/2010/main" val="2552973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2.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image" Target="../media/image2.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6175AC-C06B-4719-A6C6-B49B2BAD7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DAD686-472E-4F5F-8400-D1D068FFB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2BF95E-8299-43CC-AC46-F043B28F8D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C1F59-BB4B-4784-8664-3AC87AB347BD}" type="datetimeFigureOut">
              <a:rPr lang="en-US" smtClean="0"/>
              <a:t>11/19/2021</a:t>
            </a:fld>
            <a:endParaRPr lang="en-US" dirty="0"/>
          </a:p>
        </p:txBody>
      </p:sp>
      <p:sp>
        <p:nvSpPr>
          <p:cNvPr id="5" name="Footer Placeholder 4">
            <a:extLst>
              <a:ext uri="{FF2B5EF4-FFF2-40B4-BE49-F238E27FC236}">
                <a16:creationId xmlns:a16="http://schemas.microsoft.com/office/drawing/2014/main" id="{701D2DCB-F992-4043-8360-E890A90A5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A577358-850E-4D33-AF41-53A0F5B21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5DB91-2A80-4119-A5DC-480923E7242C}" type="slidenum">
              <a:rPr lang="en-US" smtClean="0"/>
              <a:t>‹#›</a:t>
            </a:fld>
            <a:endParaRPr lang="en-US" dirty="0"/>
          </a:p>
        </p:txBody>
      </p:sp>
    </p:spTree>
    <p:extLst>
      <p:ext uri="{BB962C8B-B14F-4D97-AF65-F5344CB8AC3E}">
        <p14:creationId xmlns:p14="http://schemas.microsoft.com/office/powerpoint/2010/main" val="2522897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37"/>
          <p:cNvPicPr preferRelativeResize="0"/>
          <p:nvPr/>
        </p:nvPicPr>
        <p:blipFill rotWithShape="1">
          <a:blip r:embed="rId11">
            <a:alphaModFix/>
          </a:blip>
          <a:srcRect l="19" r="19"/>
          <a:stretch/>
        </p:blipFill>
        <p:spPr>
          <a:xfrm>
            <a:off x="2467" y="1"/>
            <a:ext cx="12187068" cy="6858001"/>
          </a:xfrm>
          <a:prstGeom prst="rect">
            <a:avLst/>
          </a:prstGeom>
          <a:noFill/>
          <a:ln>
            <a:noFill/>
          </a:ln>
        </p:spPr>
      </p:pic>
      <p:sp>
        <p:nvSpPr>
          <p:cNvPr id="9" name="Google Shape;9;p3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9pPr>
          </a:lstStyle>
          <a:p>
            <a:endParaRPr/>
          </a:p>
        </p:txBody>
      </p:sp>
      <p:sp>
        <p:nvSpPr>
          <p:cNvPr id="10" name="Google Shape;10;p3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1pPr>
            <a:lvl2pPr marL="914400" marR="0" lvl="1"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2pPr>
            <a:lvl3pPr marL="1371600" marR="0" lvl="2"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3pPr>
            <a:lvl4pPr marL="1828800" marR="0" lvl="3"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4pPr>
            <a:lvl5pPr marL="2286000" marR="0" lvl="4"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5pPr>
            <a:lvl6pPr marL="2743200" marR="0" lvl="5"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6pPr>
            <a:lvl7pPr marL="3200400" marR="0" lvl="6"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7pPr>
            <a:lvl8pPr marL="3657600" marR="0" lvl="7"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8pPr>
            <a:lvl9pPr marL="4114800" marR="0" lvl="8"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9pPr>
          </a:lstStyle>
          <a:p>
            <a:endParaRPr dirty="0"/>
          </a:p>
        </p:txBody>
      </p:sp>
      <p:sp>
        <p:nvSpPr>
          <p:cNvPr id="11" name="Google Shape;11;p37"/>
          <p:cNvSpPr txBox="1"/>
          <p:nvPr/>
        </p:nvSpPr>
        <p:spPr>
          <a:xfrm>
            <a:off x="8189533" y="6386043"/>
            <a:ext cx="4000000" cy="4516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s-ES" sz="1100" b="0" i="0" u="none" strike="noStrike" cap="none" dirty="0">
                <a:solidFill>
                  <a:srgbClr val="595959"/>
                </a:solidFill>
                <a:latin typeface="Helvetica Neue"/>
                <a:ea typeface="Helvetica Neue"/>
                <a:cs typeface="Helvetica Neue"/>
                <a:sym typeface="Helvetica Neue"/>
              </a:rPr>
              <a:t>www.dor.org/synod</a:t>
            </a:r>
          </a:p>
        </p:txBody>
      </p:sp>
      <p:pic>
        <p:nvPicPr>
          <p:cNvPr id="12" name="Google Shape;233;p16" descr="C:\Users\nathalie.becquart\Desktop\Logo Synode.png">
            <a:extLst>
              <a:ext uri="{FF2B5EF4-FFF2-40B4-BE49-F238E27FC236}">
                <a16:creationId xmlns:a16="http://schemas.microsoft.com/office/drawing/2014/main" id="{51F74E62-D1D2-4C9D-8CB9-F761872D3028}"/>
              </a:ext>
            </a:extLst>
          </p:cNvPr>
          <p:cNvPicPr preferRelativeResize="0"/>
          <p:nvPr userDrawn="1"/>
        </p:nvPicPr>
        <p:blipFill rotWithShape="1">
          <a:blip r:embed="rId12">
            <a:alphaModFix/>
          </a:blip>
          <a:srcRect/>
          <a:stretch/>
        </p:blipFill>
        <p:spPr>
          <a:xfrm>
            <a:off x="90800" y="5639548"/>
            <a:ext cx="1463040" cy="1194413"/>
          </a:xfrm>
          <a:prstGeom prst="rect">
            <a:avLst/>
          </a:prstGeom>
          <a:noFill/>
          <a:ln>
            <a:noFill/>
          </a:ln>
        </p:spPr>
      </p:pic>
    </p:spTree>
    <p:extLst>
      <p:ext uri="{BB962C8B-B14F-4D97-AF65-F5344CB8AC3E}">
        <p14:creationId xmlns:p14="http://schemas.microsoft.com/office/powerpoint/2010/main" val="769042428"/>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9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37"/>
          <p:cNvPicPr preferRelativeResize="0"/>
          <p:nvPr/>
        </p:nvPicPr>
        <p:blipFill rotWithShape="1">
          <a:blip r:embed="rId19">
            <a:alphaModFix/>
          </a:blip>
          <a:srcRect l="19" r="19"/>
          <a:stretch/>
        </p:blipFill>
        <p:spPr>
          <a:xfrm>
            <a:off x="2467" y="1"/>
            <a:ext cx="12187068" cy="6858001"/>
          </a:xfrm>
          <a:prstGeom prst="rect">
            <a:avLst/>
          </a:prstGeom>
          <a:noFill/>
          <a:ln>
            <a:noFill/>
          </a:ln>
        </p:spPr>
      </p:pic>
      <p:sp>
        <p:nvSpPr>
          <p:cNvPr id="9" name="Google Shape;9;p3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9pPr>
          </a:lstStyle>
          <a:p>
            <a:endParaRPr/>
          </a:p>
        </p:txBody>
      </p:sp>
      <p:sp>
        <p:nvSpPr>
          <p:cNvPr id="10" name="Google Shape;10;p3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1pPr>
            <a:lvl2pPr marL="914400" marR="0" lvl="1"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2pPr>
            <a:lvl3pPr marL="1371600" marR="0" lvl="2"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3pPr>
            <a:lvl4pPr marL="1828800" marR="0" lvl="3"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4pPr>
            <a:lvl5pPr marL="2286000" marR="0" lvl="4"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5pPr>
            <a:lvl6pPr marL="2743200" marR="0" lvl="5"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6pPr>
            <a:lvl7pPr marL="3200400" marR="0" lvl="6"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7pPr>
            <a:lvl8pPr marL="3657600" marR="0" lvl="7"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8pPr>
            <a:lvl9pPr marL="4114800" marR="0" lvl="8"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9pPr>
          </a:lstStyle>
          <a:p>
            <a:endParaRPr dirty="0"/>
          </a:p>
        </p:txBody>
      </p:sp>
      <p:sp>
        <p:nvSpPr>
          <p:cNvPr id="11" name="Google Shape;11;p37"/>
          <p:cNvSpPr txBox="1"/>
          <p:nvPr/>
        </p:nvSpPr>
        <p:spPr>
          <a:xfrm>
            <a:off x="8189533" y="6406400"/>
            <a:ext cx="4000000" cy="4516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s-ES" sz="1100" b="0" i="0" u="none" strike="noStrike" cap="none" dirty="0">
                <a:solidFill>
                  <a:srgbClr val="595959"/>
                </a:solidFill>
                <a:latin typeface="Helvetica Neue"/>
                <a:ea typeface="Helvetica Neue"/>
                <a:cs typeface="Helvetica Neue"/>
                <a:sym typeface="Helvetica Neue"/>
              </a:rPr>
              <a:t>www.dor.org/synod</a:t>
            </a:r>
          </a:p>
        </p:txBody>
      </p:sp>
      <p:pic>
        <p:nvPicPr>
          <p:cNvPr id="12" name="Google Shape;233;p16" descr="C:\Users\nathalie.becquart\Desktop\Logo Synode.png">
            <a:extLst>
              <a:ext uri="{FF2B5EF4-FFF2-40B4-BE49-F238E27FC236}">
                <a16:creationId xmlns:a16="http://schemas.microsoft.com/office/drawing/2014/main" id="{D183507D-8225-4D67-AD2B-498C57D4D7A1}"/>
              </a:ext>
            </a:extLst>
          </p:cNvPr>
          <p:cNvPicPr preferRelativeResize="0"/>
          <p:nvPr userDrawn="1"/>
        </p:nvPicPr>
        <p:blipFill rotWithShape="1">
          <a:blip r:embed="rId20">
            <a:alphaModFix/>
          </a:blip>
          <a:srcRect/>
          <a:stretch/>
        </p:blipFill>
        <p:spPr>
          <a:xfrm>
            <a:off x="90800" y="5639548"/>
            <a:ext cx="1463040" cy="1194413"/>
          </a:xfrm>
          <a:prstGeom prst="rect">
            <a:avLst/>
          </a:prstGeom>
          <a:noFill/>
          <a:ln>
            <a:noFill/>
          </a:ln>
        </p:spPr>
      </p:pic>
    </p:spTree>
    <p:extLst>
      <p:ext uri="{BB962C8B-B14F-4D97-AF65-F5344CB8AC3E}">
        <p14:creationId xmlns:p14="http://schemas.microsoft.com/office/powerpoint/2010/main" val="347932908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FFE583A-448B-424C-9B6C-980A58B939A8}"/>
              </a:ext>
            </a:extLst>
          </p:cNvPr>
          <p:cNvCxnSpPr>
            <a:cxnSpLocks/>
          </p:cNvCxnSpPr>
          <p:nvPr userDrawn="1"/>
        </p:nvCxnSpPr>
        <p:spPr>
          <a:xfrm>
            <a:off x="927973" y="6646574"/>
            <a:ext cx="7499747" cy="5465"/>
          </a:xfrm>
          <a:prstGeom prst="line">
            <a:avLst/>
          </a:prstGeom>
          <a:ln w="889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F4F28C2-CC34-4947-B0FE-B44514C5BFC8}"/>
              </a:ext>
            </a:extLst>
          </p:cNvPr>
          <p:cNvSpPr/>
          <p:nvPr userDrawn="1"/>
        </p:nvSpPr>
        <p:spPr>
          <a:xfrm>
            <a:off x="8359140" y="6577994"/>
            <a:ext cx="137160" cy="137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 </a:t>
            </a:r>
            <a:endParaRPr lang="ru-RU" dirty="0"/>
          </a:p>
        </p:txBody>
      </p:sp>
      <p:sp>
        <p:nvSpPr>
          <p:cNvPr id="2" name="Title Placeholder 1">
            <a:extLst>
              <a:ext uri="{FF2B5EF4-FFF2-40B4-BE49-F238E27FC236}">
                <a16:creationId xmlns:a16="http://schemas.microsoft.com/office/drawing/2014/main" id="{F8423FD6-47FA-40FA-AC79-BC9F7AE1FC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3D7E562E-0BAA-491E-B8FD-1A05C9CA6E10}"/>
              </a:ext>
            </a:extLst>
          </p:cNvPr>
          <p:cNvSpPr>
            <a:spLocks noGrp="1"/>
          </p:cNvSpPr>
          <p:nvPr>
            <p:ph type="body" idx="1"/>
          </p:nvPr>
        </p:nvSpPr>
        <p:spPr>
          <a:xfrm>
            <a:off x="804202" y="1723870"/>
            <a:ext cx="10549598" cy="43646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0C72BA95-4805-4B42-9280-BD99DBEAF622}"/>
              </a:ext>
            </a:extLst>
          </p:cNvPr>
          <p:cNvSpPr>
            <a:spLocks noGrp="1"/>
          </p:cNvSpPr>
          <p:nvPr>
            <p:ph type="dt" sz="half" idx="2"/>
          </p:nvPr>
        </p:nvSpPr>
        <p:spPr>
          <a:xfrm>
            <a:off x="8303765" y="6088551"/>
            <a:ext cx="2743200" cy="252000"/>
          </a:xfrm>
          <a:prstGeom prst="rect">
            <a:avLst/>
          </a:prstGeom>
        </p:spPr>
        <p:txBody>
          <a:bodyPr vert="horz" lIns="91440" tIns="45720" rIns="91440" bIns="45720" rtlCol="0" anchor="ctr"/>
          <a:lstStyle>
            <a:lvl1pPr algn="r">
              <a:defRPr sz="900" i="1">
                <a:solidFill>
                  <a:srgbClr val="3B4D55"/>
                </a:solidFill>
              </a:defRPr>
            </a:lvl1pPr>
          </a:lstStyle>
          <a:p>
            <a:r>
              <a:rPr lang="en-US" dirty="0"/>
              <a:t>MM.DD.20XX</a:t>
            </a:r>
            <a:endParaRPr lang="ru-RU" dirty="0"/>
          </a:p>
        </p:txBody>
      </p:sp>
      <p:sp>
        <p:nvSpPr>
          <p:cNvPr id="5" name="Footer Placeholder 4">
            <a:extLst>
              <a:ext uri="{FF2B5EF4-FFF2-40B4-BE49-F238E27FC236}">
                <a16:creationId xmlns:a16="http://schemas.microsoft.com/office/drawing/2014/main" id="{898772EE-4DFE-49F7-BB57-F122C643F5B5}"/>
              </a:ext>
            </a:extLst>
          </p:cNvPr>
          <p:cNvSpPr>
            <a:spLocks noGrp="1"/>
          </p:cNvSpPr>
          <p:nvPr>
            <p:ph type="ftr" sz="quarter" idx="3"/>
          </p:nvPr>
        </p:nvSpPr>
        <p:spPr>
          <a:xfrm>
            <a:off x="8303765" y="5829266"/>
            <a:ext cx="2743200" cy="252698"/>
          </a:xfrm>
          <a:prstGeom prst="rect">
            <a:avLst/>
          </a:prstGeom>
        </p:spPr>
        <p:txBody>
          <a:bodyPr vert="horz" lIns="91440" tIns="45720" rIns="91440" bIns="45720" rtlCol="0" anchor="ctr"/>
          <a:lstStyle>
            <a:lvl1pPr algn="r">
              <a:defRPr sz="900" i="1">
                <a:solidFill>
                  <a:srgbClr val="B4001B"/>
                </a:solidFill>
              </a:defRPr>
            </a:lvl1pPr>
          </a:lstStyle>
          <a:p>
            <a:r>
              <a:rPr lang="en-US" dirty="0"/>
              <a:t>ADD A FOOTER</a:t>
            </a:r>
            <a:endParaRPr lang="ru-RU" dirty="0"/>
          </a:p>
        </p:txBody>
      </p:sp>
      <p:sp>
        <p:nvSpPr>
          <p:cNvPr id="8" name="Oval 7">
            <a:extLst>
              <a:ext uri="{FF2B5EF4-FFF2-40B4-BE49-F238E27FC236}">
                <a16:creationId xmlns:a16="http://schemas.microsoft.com/office/drawing/2014/main" id="{0DF2AD18-5088-44AE-A929-D2B09BDCBE5A}"/>
              </a:ext>
            </a:extLst>
          </p:cNvPr>
          <p:cNvSpPr/>
          <p:nvPr userDrawn="1"/>
        </p:nvSpPr>
        <p:spPr>
          <a:xfrm>
            <a:off x="804202" y="6543872"/>
            <a:ext cx="194018" cy="188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83576758"/>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rgbClr val="3B4D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3B4D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rgbClr val="3B4D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rgbClr val="3B4D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rgbClr val="3B4D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9.xml"/><Relationship Id="rId4" Type="http://schemas.openxmlformats.org/officeDocument/2006/relationships/hyperlink" Target="http://www.dor.org/syno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w2.vatican.va/content/francesco/en/speeches/2015/october/documents/papa-francesco_20151017_50-anniversario-sinodo.html"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3" name="Google Shape;233;p16" descr="C:\Users\nathalie.becquart\Desktop\Logo Synode.png"/>
          <p:cNvPicPr preferRelativeResize="0"/>
          <p:nvPr/>
        </p:nvPicPr>
        <p:blipFill rotWithShape="1">
          <a:blip r:embed="rId3">
            <a:alphaModFix/>
          </a:blip>
          <a:srcRect/>
          <a:stretch/>
        </p:blipFill>
        <p:spPr>
          <a:xfrm>
            <a:off x="2024943" y="323"/>
            <a:ext cx="8142114" cy="6857677"/>
          </a:xfrm>
          <a:prstGeom prst="rect">
            <a:avLst/>
          </a:prstGeom>
          <a:noFill/>
          <a:ln>
            <a:noFill/>
          </a:ln>
        </p:spPr>
      </p:pic>
      <p:pic>
        <p:nvPicPr>
          <p:cNvPr id="5" name="Picture Placeholder 25" descr="A picture containing text, clipart&#10;&#10;Description automatically generated">
            <a:extLst>
              <a:ext uri="{FF2B5EF4-FFF2-40B4-BE49-F238E27FC236}">
                <a16:creationId xmlns:a16="http://schemas.microsoft.com/office/drawing/2014/main" id="{580E45F6-CB44-4628-A651-A4E365BA5378}"/>
              </a:ext>
            </a:extLst>
          </p:cNvPr>
          <p:cNvPicPr>
            <a:picLocks noChangeAspect="1"/>
          </p:cNvPicPr>
          <p:nvPr/>
        </p:nvPicPr>
        <p:blipFill rotWithShape="1">
          <a:blip r:embed="rId4">
            <a:clrChange>
              <a:clrFrom>
                <a:srgbClr val="E6E5E5"/>
              </a:clrFrom>
              <a:clrTo>
                <a:srgbClr val="E6E5E5">
                  <a:alpha val="0"/>
                </a:srgbClr>
              </a:clrTo>
            </a:clrChange>
            <a:extLst>
              <a:ext uri="{BEBA8EAE-BF5A-486C-A8C5-ECC9F3942E4B}">
                <a14:imgProps xmlns:a14="http://schemas.microsoft.com/office/drawing/2010/main">
                  <a14:imgLayer r:embed="rId5">
                    <a14:imgEffect>
                      <a14:brightnessContrast bright="-20000" contrast="40000"/>
                    </a14:imgEffect>
                  </a14:imgLayer>
                </a14:imgProps>
              </a:ext>
            </a:extLst>
          </a:blip>
          <a:srcRect l="-620" r="48"/>
          <a:stretch/>
        </p:blipFill>
        <p:spPr>
          <a:xfrm>
            <a:off x="9005159" y="292731"/>
            <a:ext cx="2934086" cy="12857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8"/>
          <p:cNvSpPr txBox="1">
            <a:spLocks noGrp="1"/>
          </p:cNvSpPr>
          <p:nvPr>
            <p:ph type="title"/>
          </p:nvPr>
        </p:nvSpPr>
        <p:spPr>
          <a:xfrm>
            <a:off x="3607974" y="310999"/>
            <a:ext cx="5449823" cy="761898"/>
          </a:xfrm>
          <a:prstGeom prst="rect">
            <a:avLst/>
          </a:prstGeom>
          <a:noFill/>
          <a:ln>
            <a:noFill/>
          </a:ln>
        </p:spPr>
        <p:txBody>
          <a:bodyPr spcFirstLastPara="1" wrap="square" lIns="121900" tIns="121900" rIns="121900" bIns="121900" anchor="t" anchorCtr="0">
            <a:noAutofit/>
          </a:bodyPr>
          <a:lstStyle/>
          <a:p>
            <a:pPr algn="ctr"/>
            <a:r>
              <a:rPr lang="es-ES" sz="3200" dirty="0">
                <a:latin typeface="Cavolini" panose="03000502040302020204" pitchFamily="66" charset="0"/>
                <a:cs typeface="Cavolini" panose="03000502040302020204" pitchFamily="66" charset="0"/>
              </a:rPr>
              <a:t>Ten Themes to Explore</a:t>
            </a:r>
            <a:endParaRPr sz="3200" dirty="0">
              <a:latin typeface="Cavolini" panose="03000502040302020204" pitchFamily="66" charset="0"/>
              <a:cs typeface="Cavolini" panose="03000502040302020204" pitchFamily="66" charset="0"/>
            </a:endParaRPr>
          </a:p>
        </p:txBody>
      </p:sp>
      <p:sp>
        <p:nvSpPr>
          <p:cNvPr id="330" name="Google Shape;330;p28"/>
          <p:cNvSpPr txBox="1">
            <a:spLocks noGrp="1"/>
          </p:cNvSpPr>
          <p:nvPr>
            <p:ph type="body" idx="2"/>
          </p:nvPr>
        </p:nvSpPr>
        <p:spPr>
          <a:xfrm>
            <a:off x="1280160" y="934720"/>
            <a:ext cx="5449823" cy="5781040"/>
          </a:xfrm>
          <a:prstGeom prst="rect">
            <a:avLst/>
          </a:prstGeom>
          <a:noFill/>
          <a:ln>
            <a:noFill/>
          </a:ln>
        </p:spPr>
        <p:txBody>
          <a:bodyPr spcFirstLastPara="1" wrap="square" lIns="121900" tIns="121900" rIns="121900" bIns="121900" anchor="t" anchorCtr="0">
            <a:noAutofit/>
          </a:bodyPr>
          <a:lstStyle/>
          <a:p>
            <a:pPr marL="274320" indent="-274320">
              <a:spcAft>
                <a:spcPts val="1200"/>
              </a:spcAft>
              <a:buFont typeface="+mj-lt"/>
              <a:buAutoNum type="romanUcPeriod"/>
            </a:pPr>
            <a:r>
              <a:rPr lang="en-US" sz="1500" b="1" dirty="0"/>
              <a:t>COMPANIONS ON THE JOURNEY: </a:t>
            </a:r>
            <a:r>
              <a:rPr lang="en-US" sz="1500" i="1" dirty="0"/>
              <a:t>In the Church and in society, we are side by side on the same road. The Preparatory Document offers the reflection that Jesus is the protagonist of the Church and its people, who proclaims to the crowd; with those called to be apostles and their successors serving in unity and fidelity. The Synodal process ultimately should reveal more fully who Christ is and how he informs the Church. (PD, 18-19)</a:t>
            </a:r>
            <a:endParaRPr lang="en-US" sz="1500" b="1" i="1" dirty="0"/>
          </a:p>
          <a:p>
            <a:pPr marL="274320" indent="-274320">
              <a:spcAft>
                <a:spcPts val="1200"/>
              </a:spcAft>
              <a:buFont typeface="+mj-lt"/>
              <a:buAutoNum type="romanUcPeriod"/>
            </a:pPr>
            <a:r>
              <a:rPr lang="en-US" sz="1500" b="1" dirty="0"/>
              <a:t>LISTENING: </a:t>
            </a:r>
            <a:r>
              <a:rPr lang="en-US" sz="1500" i="1" dirty="0"/>
              <a:t>Listening is the first step, but it requires having an open mind and heart, without prejudices</a:t>
            </a:r>
            <a:r>
              <a:rPr lang="en-US" sz="1500" b="1" i="1" dirty="0"/>
              <a:t>.</a:t>
            </a:r>
            <a:r>
              <a:rPr lang="en-US" sz="1500" b="1" dirty="0"/>
              <a:t> </a:t>
            </a:r>
          </a:p>
          <a:p>
            <a:pPr marL="274320" indent="-274320">
              <a:spcAft>
                <a:spcPts val="1200"/>
              </a:spcAft>
              <a:buFont typeface="+mj-lt"/>
              <a:buAutoNum type="romanUcPeriod"/>
            </a:pPr>
            <a:r>
              <a:rPr lang="en-US" sz="1500" b="1" dirty="0"/>
              <a:t>SPEAKING OUT: </a:t>
            </a:r>
            <a:r>
              <a:rPr lang="en-US" sz="1500" i="1" dirty="0"/>
              <a:t>All are invited to speak with courage and parrhesia (candidly), that is, integrating freedom, truth, and charity. </a:t>
            </a:r>
          </a:p>
          <a:p>
            <a:pPr marL="274320" indent="-274320">
              <a:spcAft>
                <a:spcPts val="1200"/>
              </a:spcAft>
              <a:buFont typeface="+mj-lt"/>
              <a:buAutoNum type="romanUcPeriod"/>
            </a:pPr>
            <a:r>
              <a:rPr lang="en-US" sz="1500" b="1" dirty="0"/>
              <a:t>CELEBRATION: </a:t>
            </a:r>
            <a:r>
              <a:rPr lang="en-US" sz="1500" i="1" dirty="0"/>
              <a:t>“Journeying together” is only possible if it is based in prayer, and on a communal listening to the Word of God and the celebration of the Eucharist</a:t>
            </a:r>
            <a:r>
              <a:rPr lang="en-US" sz="1500" b="1" i="1" dirty="0"/>
              <a:t>. </a:t>
            </a:r>
          </a:p>
          <a:p>
            <a:pPr marL="274320" indent="-274320">
              <a:buFont typeface="+mj-lt"/>
              <a:buAutoNum type="romanUcPeriod"/>
            </a:pPr>
            <a:r>
              <a:rPr lang="en-US" sz="1500" b="1" dirty="0"/>
              <a:t>SHARING RESPONSIBILITY FOR OUR COMMON MISSION: </a:t>
            </a:r>
            <a:r>
              <a:rPr lang="en-US" sz="1500" i="1" dirty="0"/>
              <a:t>Synodality is at the service of the mission of the Church, in which all members are called to participate. </a:t>
            </a:r>
            <a:endParaRPr lang="en-US" sz="1500" dirty="0"/>
          </a:p>
        </p:txBody>
      </p:sp>
      <p:sp>
        <p:nvSpPr>
          <p:cNvPr id="331" name="Google Shape;331;p28"/>
          <p:cNvSpPr txBox="1">
            <a:spLocks noGrp="1"/>
          </p:cNvSpPr>
          <p:nvPr>
            <p:ph type="body" idx="3"/>
          </p:nvPr>
        </p:nvSpPr>
        <p:spPr>
          <a:xfrm>
            <a:off x="6858000" y="934721"/>
            <a:ext cx="5061712" cy="5612282"/>
          </a:xfrm>
          <a:prstGeom prst="rect">
            <a:avLst/>
          </a:prstGeom>
          <a:noFill/>
          <a:ln>
            <a:noFill/>
          </a:ln>
        </p:spPr>
        <p:txBody>
          <a:bodyPr spcFirstLastPara="1" wrap="square" lIns="121900" tIns="121900" rIns="121900" bIns="121900" anchor="t" anchorCtr="0">
            <a:noAutofit/>
          </a:bodyPr>
          <a:lstStyle/>
          <a:p>
            <a:pPr marL="274320" indent="-274320">
              <a:spcAft>
                <a:spcPts val="1200"/>
              </a:spcAft>
              <a:buFont typeface="+mj-lt"/>
              <a:buAutoNum type="romanUcPeriod" startAt="6"/>
            </a:pPr>
            <a:r>
              <a:rPr lang="en-US" sz="1500" b="1" dirty="0"/>
              <a:t>DIALOGUE IN CHURCH AND SOCIETY:</a:t>
            </a:r>
            <a:r>
              <a:rPr lang="en-US" sz="1500" dirty="0"/>
              <a:t> </a:t>
            </a:r>
            <a:r>
              <a:rPr lang="en-US" sz="1500" i="1" dirty="0"/>
              <a:t>Dialogue is a path of perseverance that also includes silences and sufferings, but which is capable of gathering the experience of persons and peoples. </a:t>
            </a:r>
          </a:p>
          <a:p>
            <a:pPr marL="274320" indent="-274320">
              <a:spcAft>
                <a:spcPts val="1200"/>
              </a:spcAft>
              <a:buFont typeface="+mj-lt"/>
              <a:buAutoNum type="romanUcPeriod" startAt="6"/>
            </a:pPr>
            <a:r>
              <a:rPr lang="en-US" sz="1500" b="1" dirty="0"/>
              <a:t>ECUMENISM:</a:t>
            </a:r>
            <a:r>
              <a:rPr lang="en-US" sz="1500" dirty="0"/>
              <a:t> </a:t>
            </a:r>
            <a:r>
              <a:rPr lang="en-US" sz="1500" i="1" dirty="0"/>
              <a:t>The dialogue between Christians of different denominations, united by one Baptism, has a special place in the synodal journey. </a:t>
            </a:r>
          </a:p>
          <a:p>
            <a:pPr marL="274320" indent="-274320">
              <a:spcAft>
                <a:spcPts val="1200"/>
              </a:spcAft>
              <a:buFont typeface="+mj-lt"/>
              <a:buAutoNum type="romanUcPeriod" startAt="6"/>
            </a:pPr>
            <a:r>
              <a:rPr lang="en-US" sz="1500" b="1" dirty="0"/>
              <a:t>AUTHORITY AND PARTICIPATION:</a:t>
            </a:r>
            <a:r>
              <a:rPr lang="en-US" sz="1500" dirty="0"/>
              <a:t> </a:t>
            </a:r>
            <a:r>
              <a:rPr lang="en-US" sz="1500" i="1" dirty="0"/>
              <a:t>A synodal Church is a participatory and co-responsible Church.</a:t>
            </a:r>
            <a:r>
              <a:rPr lang="en-US" sz="1500" dirty="0"/>
              <a:t> </a:t>
            </a:r>
          </a:p>
          <a:p>
            <a:pPr marL="274320" indent="-274320">
              <a:spcAft>
                <a:spcPts val="1200"/>
              </a:spcAft>
              <a:buFont typeface="+mj-lt"/>
              <a:buAutoNum type="romanUcPeriod" startAt="6"/>
            </a:pPr>
            <a:r>
              <a:rPr lang="en-US" sz="1500" b="1" dirty="0"/>
              <a:t>DISCERNING AND DECIDING:</a:t>
            </a:r>
            <a:r>
              <a:rPr lang="en-US" sz="1500" dirty="0"/>
              <a:t> </a:t>
            </a:r>
            <a:r>
              <a:rPr lang="en-US" sz="1500" i="1" dirty="0"/>
              <a:t>In a synodal style, decisions are made through discernment, based on a consensus that flows from the common obedience to the Spirit. </a:t>
            </a:r>
          </a:p>
          <a:p>
            <a:pPr marL="274320" indent="-274320">
              <a:buFont typeface="+mj-lt"/>
              <a:buAutoNum type="romanUcPeriod" startAt="6"/>
            </a:pPr>
            <a:r>
              <a:rPr lang="en-US" sz="1500" b="1" dirty="0"/>
              <a:t>FORMING OURSELVES IN SYNODALITY:</a:t>
            </a:r>
            <a:r>
              <a:rPr lang="en-US" sz="1500" dirty="0"/>
              <a:t> </a:t>
            </a:r>
            <a:r>
              <a:rPr lang="en-US" sz="1500" i="1" dirty="0"/>
              <a:t>The spirituality of journeying together is called to become an educational principle for the formation of the human person and of the Christian, of the families, and of the communities.</a:t>
            </a:r>
            <a:endParaRPr lang="en-US" sz="1500" dirty="0"/>
          </a:p>
        </p:txBody>
      </p:sp>
      <p:pic>
        <p:nvPicPr>
          <p:cNvPr id="5" name="Picture 4" descr="Diagram&#10;&#10;Description automatically generated with medium confidence">
            <a:extLst>
              <a:ext uri="{FF2B5EF4-FFF2-40B4-BE49-F238E27FC236}">
                <a16:creationId xmlns:a16="http://schemas.microsoft.com/office/drawing/2014/main" id="{6D8F98AA-CCAA-4F02-AABB-1C7873E572DB}"/>
              </a:ext>
            </a:extLst>
          </p:cNvPr>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1" t="55017" r="31015" b="5347"/>
          <a:stretch/>
        </p:blipFill>
        <p:spPr bwMode="auto">
          <a:xfrm rot="6389381" flipH="1">
            <a:off x="-48148" y="241144"/>
            <a:ext cx="2030924" cy="1462918"/>
          </a:xfrm>
          <a:prstGeom prst="rect">
            <a:avLst/>
          </a:prstGeom>
          <a:ln>
            <a:noFill/>
          </a:ln>
          <a:effectLst/>
          <a:extLst>
            <a:ext uri="{53640926-AAD7-44D8-BBD7-CCE9431645EC}">
              <a14:shadowObscured xmlns:a14="http://schemas.microsoft.com/office/drawing/2010/main"/>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4E23-F409-4691-84CD-C0C52AD3F0C7}"/>
              </a:ext>
            </a:extLst>
          </p:cNvPr>
          <p:cNvSpPr>
            <a:spLocks noGrp="1"/>
          </p:cNvSpPr>
          <p:nvPr>
            <p:ph type="ctrTitle"/>
          </p:nvPr>
        </p:nvSpPr>
        <p:spPr>
          <a:xfrm>
            <a:off x="3141133" y="300447"/>
            <a:ext cx="8207633" cy="915305"/>
          </a:xfrm>
        </p:spPr>
        <p:txBody>
          <a:bodyPr>
            <a:noAutofit/>
          </a:bodyPr>
          <a:lstStyle/>
          <a:p>
            <a:r>
              <a:rPr lang="en-US" sz="3200" dirty="0">
                <a:latin typeface="Cavolini" panose="03000502040302020204" pitchFamily="66" charset="0"/>
                <a:cs typeface="Cavolini" panose="03000502040302020204" pitchFamily="66" charset="0"/>
              </a:rPr>
              <a:t>For a Synodal Church:</a:t>
            </a:r>
            <a:br>
              <a:rPr lang="en-US" sz="3200" dirty="0">
                <a:latin typeface="Cavolini" panose="03000502040302020204" pitchFamily="66" charset="0"/>
                <a:cs typeface="Cavolini" panose="03000502040302020204" pitchFamily="66" charset="0"/>
              </a:rPr>
            </a:br>
            <a:r>
              <a:rPr lang="en-US" sz="3200" dirty="0">
                <a:latin typeface="Cavolini" panose="03000502040302020204" pitchFamily="66" charset="0"/>
                <a:cs typeface="Cavolini" panose="03000502040302020204" pitchFamily="66" charset="0"/>
              </a:rPr>
              <a:t>Communion / Participation / Mission</a:t>
            </a:r>
            <a:endParaRPr lang="ru-RU" sz="3200" dirty="0">
              <a:latin typeface="Cavolini" panose="03000502040302020204" pitchFamily="66" charset="0"/>
              <a:cs typeface="Cavolini" panose="03000502040302020204" pitchFamily="66" charset="0"/>
            </a:endParaRPr>
          </a:p>
        </p:txBody>
      </p:sp>
      <p:sp>
        <p:nvSpPr>
          <p:cNvPr id="3" name="Subtitle 2">
            <a:extLst>
              <a:ext uri="{FF2B5EF4-FFF2-40B4-BE49-F238E27FC236}">
                <a16:creationId xmlns:a16="http://schemas.microsoft.com/office/drawing/2014/main" id="{9826B88A-CA53-4491-9D51-BD04EBF2F4DD}"/>
              </a:ext>
            </a:extLst>
          </p:cNvPr>
          <p:cNvSpPr>
            <a:spLocks noGrp="1"/>
          </p:cNvSpPr>
          <p:nvPr>
            <p:ph type="subTitle" idx="1"/>
          </p:nvPr>
        </p:nvSpPr>
        <p:spPr>
          <a:xfrm>
            <a:off x="2731590" y="1438425"/>
            <a:ext cx="8617176" cy="411643"/>
          </a:xfrm>
        </p:spPr>
        <p:txBody>
          <a:bodyPr/>
          <a:lstStyle/>
          <a:p>
            <a:r>
              <a:rPr lang="en-US" sz="2400" i="0" dirty="0">
                <a:solidFill>
                  <a:schemeClr val="accent3"/>
                </a:solidFill>
                <a:latin typeface="Cavolini" panose="03000502040302020204" pitchFamily="66" charset="0"/>
                <a:cs typeface="Cavolini" panose="03000502040302020204" pitchFamily="66" charset="0"/>
              </a:rPr>
              <a:t>Diocesan Synodal Timeline</a:t>
            </a:r>
            <a:endParaRPr lang="ru-RU" sz="2400" i="0" dirty="0">
              <a:solidFill>
                <a:schemeClr val="accent3"/>
              </a:solidFill>
              <a:latin typeface="Cavolini" panose="03000502040302020204" pitchFamily="66" charset="0"/>
              <a:cs typeface="Cavolini" panose="03000502040302020204" pitchFamily="66" charset="0"/>
            </a:endParaRPr>
          </a:p>
        </p:txBody>
      </p:sp>
      <p:sp>
        <p:nvSpPr>
          <p:cNvPr id="4" name="Text Placeholder 3">
            <a:extLst>
              <a:ext uri="{FF2B5EF4-FFF2-40B4-BE49-F238E27FC236}">
                <a16:creationId xmlns:a16="http://schemas.microsoft.com/office/drawing/2014/main" id="{CFA04035-833F-47A3-9B42-8D3A786CD66E}"/>
              </a:ext>
            </a:extLst>
          </p:cNvPr>
          <p:cNvSpPr>
            <a:spLocks noGrp="1"/>
          </p:cNvSpPr>
          <p:nvPr>
            <p:ph type="body" sz="quarter" idx="14"/>
          </p:nvPr>
        </p:nvSpPr>
        <p:spPr>
          <a:xfrm>
            <a:off x="999867" y="2148677"/>
            <a:ext cx="2285995" cy="426883"/>
          </a:xfrm>
        </p:spPr>
        <p:txBody>
          <a:bodyPr/>
          <a:lstStyle/>
          <a:p>
            <a:pPr>
              <a:spcBef>
                <a:spcPts val="600"/>
              </a:spcBef>
            </a:pPr>
            <a:r>
              <a:rPr lang="en-US" sz="1600" dirty="0">
                <a:solidFill>
                  <a:schemeClr val="tx1"/>
                </a:solidFill>
                <a:latin typeface="Cavolini" panose="03000502040302020204" pitchFamily="66" charset="0"/>
                <a:cs typeface="Cavolini" panose="03000502040302020204" pitchFamily="66" charset="0"/>
              </a:rPr>
              <a:t>October 2021 – November 15, 2021</a:t>
            </a:r>
            <a:endParaRPr lang="ru-RU" sz="1600" dirty="0">
              <a:solidFill>
                <a:schemeClr val="tx1"/>
              </a:solidFill>
              <a:latin typeface="Cavolini" panose="03000502040302020204" pitchFamily="66" charset="0"/>
              <a:cs typeface="Cavolini" panose="03000502040302020204" pitchFamily="66" charset="0"/>
            </a:endParaRPr>
          </a:p>
        </p:txBody>
      </p:sp>
      <p:sp>
        <p:nvSpPr>
          <p:cNvPr id="5" name="Text Placeholder 4">
            <a:extLst>
              <a:ext uri="{FF2B5EF4-FFF2-40B4-BE49-F238E27FC236}">
                <a16:creationId xmlns:a16="http://schemas.microsoft.com/office/drawing/2014/main" id="{2B969FF3-8FFE-4E02-8E2A-BEDDF86909EC}"/>
              </a:ext>
            </a:extLst>
          </p:cNvPr>
          <p:cNvSpPr>
            <a:spLocks noGrp="1"/>
          </p:cNvSpPr>
          <p:nvPr>
            <p:ph type="body" sz="quarter" idx="15"/>
          </p:nvPr>
        </p:nvSpPr>
        <p:spPr>
          <a:xfrm>
            <a:off x="3406306" y="2148677"/>
            <a:ext cx="2504781" cy="509855"/>
          </a:xfrm>
        </p:spPr>
        <p:txBody>
          <a:bodyPr/>
          <a:lstStyle/>
          <a:p>
            <a:r>
              <a:rPr lang="en-US" sz="1600" dirty="0">
                <a:solidFill>
                  <a:schemeClr val="tx1"/>
                </a:solidFill>
                <a:latin typeface="Cavolini" panose="03000502040302020204" pitchFamily="66" charset="0"/>
                <a:cs typeface="Cavolini" panose="03000502040302020204" pitchFamily="66" charset="0"/>
              </a:rPr>
              <a:t>Mid November 2021 – March 31, 2022</a:t>
            </a:r>
            <a:endParaRPr lang="ru-RU" sz="1600" dirty="0">
              <a:solidFill>
                <a:schemeClr val="tx1"/>
              </a:solidFill>
              <a:latin typeface="Cavolini" panose="03000502040302020204" pitchFamily="66" charset="0"/>
              <a:cs typeface="Cavolini" panose="03000502040302020204" pitchFamily="66" charset="0"/>
            </a:endParaRPr>
          </a:p>
        </p:txBody>
      </p:sp>
      <p:sp>
        <p:nvSpPr>
          <p:cNvPr id="6" name="Text Placeholder 5">
            <a:extLst>
              <a:ext uri="{FF2B5EF4-FFF2-40B4-BE49-F238E27FC236}">
                <a16:creationId xmlns:a16="http://schemas.microsoft.com/office/drawing/2014/main" id="{1EB50FA0-8BDD-46C8-99F1-A2927A8655F8}"/>
              </a:ext>
            </a:extLst>
          </p:cNvPr>
          <p:cNvSpPr>
            <a:spLocks noGrp="1"/>
          </p:cNvSpPr>
          <p:nvPr>
            <p:ph type="body" sz="quarter" idx="16"/>
          </p:nvPr>
        </p:nvSpPr>
        <p:spPr>
          <a:xfrm>
            <a:off x="6145831" y="2148677"/>
            <a:ext cx="2121868" cy="509855"/>
          </a:xfrm>
        </p:spPr>
        <p:txBody>
          <a:bodyPr/>
          <a:lstStyle/>
          <a:p>
            <a:r>
              <a:rPr lang="en-US" sz="1600" dirty="0">
                <a:solidFill>
                  <a:schemeClr val="tx1"/>
                </a:solidFill>
                <a:latin typeface="Cavolini" panose="03000502040302020204" pitchFamily="66" charset="0"/>
                <a:cs typeface="Cavolini" panose="03000502040302020204" pitchFamily="66" charset="0"/>
              </a:rPr>
              <a:t>April 1, 2022 –</a:t>
            </a:r>
          </a:p>
          <a:p>
            <a:pPr>
              <a:spcBef>
                <a:spcPts val="0"/>
              </a:spcBef>
            </a:pPr>
            <a:r>
              <a:rPr lang="en-US" sz="1600" dirty="0">
                <a:solidFill>
                  <a:schemeClr val="tx1"/>
                </a:solidFill>
                <a:latin typeface="Cavolini" panose="03000502040302020204" pitchFamily="66" charset="0"/>
                <a:cs typeface="Cavolini" panose="03000502040302020204" pitchFamily="66" charset="0"/>
              </a:rPr>
              <a:t>June 30, 2022</a:t>
            </a:r>
            <a:endParaRPr lang="ru-RU" sz="1600" dirty="0">
              <a:solidFill>
                <a:schemeClr val="tx1"/>
              </a:solidFill>
              <a:latin typeface="Cavolini" panose="03000502040302020204" pitchFamily="66" charset="0"/>
              <a:cs typeface="Cavolini" panose="03000502040302020204" pitchFamily="66" charset="0"/>
            </a:endParaRPr>
          </a:p>
        </p:txBody>
      </p:sp>
      <p:sp>
        <p:nvSpPr>
          <p:cNvPr id="7" name="Text Placeholder 6">
            <a:extLst>
              <a:ext uri="{FF2B5EF4-FFF2-40B4-BE49-F238E27FC236}">
                <a16:creationId xmlns:a16="http://schemas.microsoft.com/office/drawing/2014/main" id="{53D9E183-E0BA-4EFB-909C-B21CDB329817}"/>
              </a:ext>
            </a:extLst>
          </p:cNvPr>
          <p:cNvSpPr>
            <a:spLocks noGrp="1"/>
          </p:cNvSpPr>
          <p:nvPr>
            <p:ph type="body" sz="quarter" idx="17"/>
          </p:nvPr>
        </p:nvSpPr>
        <p:spPr>
          <a:xfrm>
            <a:off x="8463279" y="2191857"/>
            <a:ext cx="2688213" cy="411643"/>
          </a:xfrm>
        </p:spPr>
        <p:txBody>
          <a:bodyPr/>
          <a:lstStyle/>
          <a:p>
            <a:pPr>
              <a:lnSpc>
                <a:spcPct val="100000"/>
              </a:lnSpc>
            </a:pPr>
            <a:r>
              <a:rPr lang="en-US" sz="2200" dirty="0">
                <a:solidFill>
                  <a:schemeClr val="tx1"/>
                </a:solidFill>
                <a:latin typeface="Cavolini" panose="03000502040302020204" pitchFamily="66" charset="0"/>
                <a:cs typeface="Cavolini" panose="03000502040302020204" pitchFamily="66" charset="0"/>
              </a:rPr>
              <a:t>Moving Forward</a:t>
            </a:r>
            <a:endParaRPr lang="ru-RU" sz="2200" dirty="0">
              <a:solidFill>
                <a:schemeClr val="tx1"/>
              </a:solidFill>
              <a:latin typeface="Cavolini" panose="03000502040302020204" pitchFamily="66" charset="0"/>
              <a:cs typeface="Cavolini" panose="03000502040302020204" pitchFamily="66" charset="0"/>
            </a:endParaRPr>
          </a:p>
        </p:txBody>
      </p:sp>
      <p:sp>
        <p:nvSpPr>
          <p:cNvPr id="25" name="Footer Placeholder 24">
            <a:extLst>
              <a:ext uri="{FF2B5EF4-FFF2-40B4-BE49-F238E27FC236}">
                <a16:creationId xmlns:a16="http://schemas.microsoft.com/office/drawing/2014/main" id="{226EDA45-333D-4EB3-B00D-1BBB0A0D9F75}"/>
              </a:ext>
            </a:extLst>
          </p:cNvPr>
          <p:cNvSpPr>
            <a:spLocks noGrp="1"/>
          </p:cNvSpPr>
          <p:nvPr>
            <p:ph type="ftr" sz="quarter" idx="11"/>
          </p:nvPr>
        </p:nvSpPr>
        <p:spPr>
          <a:xfrm>
            <a:off x="9625849" y="6424915"/>
            <a:ext cx="1708412" cy="411643"/>
          </a:xfrm>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900" b="0" i="1" u="none" strike="noStrike" kern="1200" cap="none" spc="0" normalizeH="0" baseline="0" noProof="0" dirty="0">
                <a:ln>
                  <a:noFill/>
                </a:ln>
                <a:solidFill>
                  <a:srgbClr val="000000"/>
                </a:solidFill>
                <a:effectLst/>
                <a:uLnTx/>
                <a:uFillTx/>
                <a:latin typeface="Times New Roman"/>
                <a:ea typeface="+mn-ea"/>
                <a:cs typeface="+mn-cs"/>
              </a:rPr>
              <a:t>Department of Pastoral Services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0000"/>
                </a:solidFill>
                <a:effectLst/>
                <a:uLnTx/>
                <a:uFillTx/>
                <a:latin typeface="Times New Roman"/>
                <a:ea typeface="+mn-ea"/>
                <a:cs typeface="+mn-cs"/>
              </a:rPr>
              <a:t>November 2021</a:t>
            </a:r>
            <a:endParaRPr kumimoji="0" lang="ru-RU" sz="900" b="0" i="1"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26" name="Picture Placeholder 25" descr="A picture containing text, clipart&#10;&#10;Description automatically generated">
            <a:extLst>
              <a:ext uri="{FF2B5EF4-FFF2-40B4-BE49-F238E27FC236}">
                <a16:creationId xmlns:a16="http://schemas.microsoft.com/office/drawing/2014/main" id="{0D6B8567-05C4-46AD-A44C-A730B675051B}"/>
              </a:ext>
            </a:extLst>
          </p:cNvPr>
          <p:cNvPicPr>
            <a:picLocks noGrp="1" noChangeAspect="1"/>
          </p:cNvPicPr>
          <p:nvPr>
            <p:ph type="pic" sz="quarter" idx="4294967295"/>
          </p:nvPr>
        </p:nvPicPr>
        <p:blipFill rotWithShape="1">
          <a:blip r:embed="rId2">
            <a:clrChange>
              <a:clrFrom>
                <a:srgbClr val="E6E5E5"/>
              </a:clrFrom>
              <a:clrTo>
                <a:srgbClr val="E6E5E5">
                  <a:alpha val="0"/>
                </a:srgbClr>
              </a:clrTo>
            </a:clrChange>
            <a:extLst>
              <a:ext uri="{BEBA8EAE-BF5A-486C-A8C5-ECC9F3942E4B}">
                <a14:imgProps xmlns:a14="http://schemas.microsoft.com/office/drawing/2010/main">
                  <a14:imgLayer r:embed="rId3">
                    <a14:imgEffect>
                      <a14:brightnessContrast bright="-20000" contrast="40000"/>
                    </a14:imgEffect>
                  </a14:imgLayer>
                </a14:imgProps>
              </a:ext>
            </a:extLst>
          </a:blip>
          <a:srcRect l="-620" r="48"/>
          <a:stretch/>
        </p:blipFill>
        <p:spPr>
          <a:xfrm>
            <a:off x="9858010" y="5850129"/>
            <a:ext cx="1295400" cy="567671"/>
          </a:xfrm>
        </p:spPr>
      </p:pic>
      <p:sp>
        <p:nvSpPr>
          <p:cNvPr id="28" name="Text Placeholder 27">
            <a:extLst>
              <a:ext uri="{FF2B5EF4-FFF2-40B4-BE49-F238E27FC236}">
                <a16:creationId xmlns:a16="http://schemas.microsoft.com/office/drawing/2014/main" id="{85274408-4DE0-47D4-960C-0120927B30C0}"/>
              </a:ext>
            </a:extLst>
          </p:cNvPr>
          <p:cNvSpPr>
            <a:spLocks noGrp="1"/>
          </p:cNvSpPr>
          <p:nvPr>
            <p:ph type="body" sz="quarter" idx="24"/>
          </p:nvPr>
        </p:nvSpPr>
        <p:spPr>
          <a:xfrm>
            <a:off x="967740" y="2785574"/>
            <a:ext cx="2355596" cy="3289609"/>
          </a:xfrm>
        </p:spPr>
        <p:txBody>
          <a:bodyPr/>
          <a:lstStyle/>
          <a:p>
            <a:pPr marL="171450" indent="-171450">
              <a:spcBef>
                <a:spcPts val="0"/>
              </a:spcBef>
              <a:spcAft>
                <a:spcPts val="1200"/>
              </a:spcAft>
              <a:buFont typeface="Wingdings" panose="05000000000000000000" pitchFamily="2" charset="2"/>
              <a:buChar char="Ø"/>
            </a:pPr>
            <a:r>
              <a:rPr lang="en-US" sz="1250" i="0" dirty="0">
                <a:solidFill>
                  <a:schemeClr val="accent4"/>
                </a:solidFill>
                <a:latin typeface="Calibri" panose="020F0502020204030204" pitchFamily="34" charset="0"/>
                <a:cs typeface="Calibri" panose="020F0502020204030204" pitchFamily="34" charset="0"/>
              </a:rPr>
              <a:t>Review/study documents and materials for the process</a:t>
            </a:r>
          </a:p>
          <a:p>
            <a:pPr marL="171450" indent="-171450">
              <a:spcBef>
                <a:spcPts val="0"/>
              </a:spcBef>
              <a:spcAft>
                <a:spcPts val="1200"/>
              </a:spcAft>
              <a:buFont typeface="Wingdings" panose="05000000000000000000" pitchFamily="2" charset="2"/>
              <a:buChar char="Ø"/>
            </a:pPr>
            <a:r>
              <a:rPr lang="en-US" sz="1250" i="0" dirty="0">
                <a:solidFill>
                  <a:schemeClr val="accent4"/>
                </a:solidFill>
                <a:latin typeface="Calibri" panose="020F0502020204030204" pitchFamily="34" charset="0"/>
                <a:cs typeface="Calibri" panose="020F0502020204030204" pitchFamily="34" charset="0"/>
              </a:rPr>
              <a:t>Appoint Synod Diocesan Delegates: </a:t>
            </a:r>
            <a:r>
              <a:rPr lang="en-US" sz="1250" dirty="0">
                <a:solidFill>
                  <a:schemeClr val="accent4"/>
                </a:solidFill>
                <a:latin typeface="Calibri" panose="020F0502020204030204" pitchFamily="34" charset="0"/>
                <a:cs typeface="Calibri" panose="020F0502020204030204" pitchFamily="34" charset="0"/>
              </a:rPr>
              <a:t>Bernard Grizard and Dr. Shannon Kilbridge</a:t>
            </a:r>
            <a:endParaRPr lang="en-US" sz="1250" i="0" dirty="0">
              <a:solidFill>
                <a:schemeClr val="accent4"/>
              </a:solidFill>
              <a:latin typeface="Calibri" panose="020F0502020204030204" pitchFamily="34" charset="0"/>
              <a:cs typeface="Calibri" panose="020F0502020204030204" pitchFamily="34" charset="0"/>
            </a:endParaRPr>
          </a:p>
          <a:p>
            <a:pPr marL="171450" indent="-171450">
              <a:spcBef>
                <a:spcPts val="0"/>
              </a:spcBef>
              <a:spcAft>
                <a:spcPts val="1200"/>
              </a:spcAft>
              <a:buFont typeface="Wingdings" panose="05000000000000000000" pitchFamily="2" charset="2"/>
              <a:buChar char="Ø"/>
            </a:pPr>
            <a:r>
              <a:rPr lang="en-US" sz="1250" i="0" dirty="0">
                <a:solidFill>
                  <a:schemeClr val="accent4"/>
                </a:solidFill>
                <a:latin typeface="Calibri" panose="020F0502020204030204" pitchFamily="34" charset="0"/>
                <a:cs typeface="Calibri" panose="020F0502020204030204" pitchFamily="34" charset="0"/>
              </a:rPr>
              <a:t>Diocesan Opening Mass with Bishop Matano on October 10, 2021 at Sacred Heart Cathedral</a:t>
            </a:r>
          </a:p>
          <a:p>
            <a:pPr marL="171450" indent="-171450">
              <a:spcBef>
                <a:spcPts val="0"/>
              </a:spcBef>
              <a:spcAft>
                <a:spcPts val="1200"/>
              </a:spcAft>
              <a:buFont typeface="Wingdings" panose="05000000000000000000" pitchFamily="2" charset="2"/>
              <a:buChar char="Ø"/>
            </a:pPr>
            <a:r>
              <a:rPr lang="en-US" sz="1250" i="0" dirty="0">
                <a:solidFill>
                  <a:schemeClr val="accent4"/>
                </a:solidFill>
                <a:latin typeface="Calibri" panose="020F0502020204030204" pitchFamily="34" charset="0"/>
                <a:cs typeface="Calibri" panose="020F0502020204030204" pitchFamily="34" charset="0"/>
              </a:rPr>
              <a:t>Launch diocesan Synod webpage and Bishop Matano’s introduction video: </a:t>
            </a:r>
            <a:r>
              <a:rPr lang="en-US" sz="1250" i="0" dirty="0">
                <a:solidFill>
                  <a:schemeClr val="accent4"/>
                </a:solidFill>
                <a:latin typeface="Calibri" panose="020F0502020204030204" pitchFamily="34" charset="0"/>
                <a:cs typeface="Calibri" panose="020F0502020204030204" pitchFamily="34" charset="0"/>
                <a:hlinkClick r:id="rId4"/>
              </a:rPr>
              <a:t>www.dor.org/synod</a:t>
            </a:r>
            <a:endParaRPr lang="en-US" sz="1250" i="0" dirty="0">
              <a:solidFill>
                <a:schemeClr val="accent4"/>
              </a:solidFill>
              <a:latin typeface="Calibri" panose="020F0502020204030204" pitchFamily="34" charset="0"/>
              <a:cs typeface="Calibri" panose="020F0502020204030204" pitchFamily="34" charset="0"/>
            </a:endParaRPr>
          </a:p>
          <a:p>
            <a:pPr marL="171450" indent="-171450">
              <a:spcBef>
                <a:spcPts val="0"/>
              </a:spcBef>
              <a:spcAft>
                <a:spcPts val="1200"/>
              </a:spcAft>
              <a:buFont typeface="Wingdings" panose="05000000000000000000" pitchFamily="2" charset="2"/>
              <a:buChar char="Ø"/>
            </a:pPr>
            <a:r>
              <a:rPr lang="en-US" sz="1250" i="0" dirty="0">
                <a:solidFill>
                  <a:schemeClr val="accent4"/>
                </a:solidFill>
                <a:latin typeface="Calibri" panose="020F0502020204030204" pitchFamily="34" charset="0"/>
                <a:cs typeface="Calibri" panose="020F0502020204030204" pitchFamily="34" charset="0"/>
              </a:rPr>
              <a:t>Meet with Deans and Presbyteral Council</a:t>
            </a:r>
          </a:p>
          <a:p>
            <a:pPr marL="171450" indent="-171450">
              <a:spcBef>
                <a:spcPts val="0"/>
              </a:spcBef>
              <a:buFont typeface="Wingdings" panose="05000000000000000000" pitchFamily="2" charset="2"/>
              <a:buChar char="Ø"/>
            </a:pPr>
            <a:r>
              <a:rPr lang="en-US" sz="1250" i="0" dirty="0">
                <a:solidFill>
                  <a:schemeClr val="accent4"/>
                </a:solidFill>
                <a:latin typeface="Calibri" panose="020F0502020204030204" pitchFamily="34" charset="0"/>
                <a:cs typeface="Calibri" panose="020F0502020204030204" pitchFamily="34" charset="0"/>
              </a:rPr>
              <a:t>Orientation for Facilitators Team</a:t>
            </a:r>
          </a:p>
        </p:txBody>
      </p:sp>
      <p:sp>
        <p:nvSpPr>
          <p:cNvPr id="32" name="Text Placeholder 27">
            <a:extLst>
              <a:ext uri="{FF2B5EF4-FFF2-40B4-BE49-F238E27FC236}">
                <a16:creationId xmlns:a16="http://schemas.microsoft.com/office/drawing/2014/main" id="{5BDF05C2-B194-4DD0-B59C-EC2859CCC75B}"/>
              </a:ext>
            </a:extLst>
          </p:cNvPr>
          <p:cNvSpPr txBox="1">
            <a:spLocks/>
          </p:cNvSpPr>
          <p:nvPr/>
        </p:nvSpPr>
        <p:spPr>
          <a:xfrm>
            <a:off x="3406306" y="2785574"/>
            <a:ext cx="2442552" cy="32896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500" b="0" i="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90000"/>
              </a:lnSpc>
              <a:spcBef>
                <a:spcPts val="0"/>
              </a:spcBef>
              <a:spcAft>
                <a:spcPts val="1200"/>
              </a:spcAft>
              <a:buClrTx/>
              <a:buSzTx/>
              <a:buFont typeface="Wingdings" panose="05000000000000000000" pitchFamily="2" charset="2"/>
              <a:buChar char="Ø"/>
              <a:tabLst/>
              <a:defRPr/>
            </a:pPr>
            <a:r>
              <a:rPr kumimoji="0" lang="en-US" sz="12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Synodal gatherings occur throughout the Diocese of Rochester</a:t>
            </a:r>
          </a:p>
          <a:p>
            <a:pPr marL="171450" marR="0" lvl="0" indent="-171450" algn="l" defTabSz="914400" rtl="0" eaLnBrk="1" fontAlgn="auto" latinLnBrk="0" hangingPunct="1">
              <a:lnSpc>
                <a:spcPct val="90000"/>
              </a:lnSpc>
              <a:spcBef>
                <a:spcPts val="0"/>
              </a:spcBef>
              <a:spcAft>
                <a:spcPts val="1200"/>
              </a:spcAft>
              <a:buClrTx/>
              <a:buSzTx/>
              <a:buFont typeface="Wingdings" panose="05000000000000000000" pitchFamily="2" charset="2"/>
              <a:buChar char="Ø"/>
              <a:tabLst/>
              <a:defRPr/>
            </a:pPr>
            <a:r>
              <a:rPr kumimoji="0" lang="en-US" sz="12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Invite parishes to continue praying for the Synod using available prayer resources</a:t>
            </a:r>
          </a:p>
          <a:p>
            <a:pPr marL="171450" marR="0" lvl="0" indent="-171450" algn="l" defTabSz="914400" rtl="0" eaLnBrk="1" fontAlgn="auto" latinLnBrk="0" hangingPunct="1">
              <a:lnSpc>
                <a:spcPct val="90000"/>
              </a:lnSpc>
              <a:spcBef>
                <a:spcPts val="0"/>
              </a:spcBef>
              <a:spcAft>
                <a:spcPts val="1200"/>
              </a:spcAft>
              <a:buClrTx/>
              <a:buSzTx/>
              <a:buFont typeface="Wingdings" panose="05000000000000000000" pitchFamily="2" charset="2"/>
              <a:buChar char="Ø"/>
              <a:tabLst/>
              <a:defRPr/>
            </a:pPr>
            <a:r>
              <a:rPr kumimoji="0" lang="en-US" sz="12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Ongoing updates and resources posted on DOR Synod webpage and social media regarding progress</a:t>
            </a:r>
          </a:p>
          <a:p>
            <a:pPr marL="171450" marR="0" lvl="0" indent="-17145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US" sz="12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Upon completion of gatherings the facilitators submit the input generated at the gatherings online by March 31, 2022</a:t>
            </a:r>
          </a:p>
        </p:txBody>
      </p:sp>
      <p:sp>
        <p:nvSpPr>
          <p:cNvPr id="33" name="Text Placeholder 27">
            <a:extLst>
              <a:ext uri="{FF2B5EF4-FFF2-40B4-BE49-F238E27FC236}">
                <a16:creationId xmlns:a16="http://schemas.microsoft.com/office/drawing/2014/main" id="{F84D0C84-516E-4797-9E42-B3E656AF4292}"/>
              </a:ext>
            </a:extLst>
          </p:cNvPr>
          <p:cNvSpPr txBox="1">
            <a:spLocks/>
          </p:cNvSpPr>
          <p:nvPr/>
        </p:nvSpPr>
        <p:spPr>
          <a:xfrm>
            <a:off x="5924208" y="2785574"/>
            <a:ext cx="2442552" cy="32896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500" b="0" i="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90000"/>
              </a:lnSpc>
              <a:spcBef>
                <a:spcPts val="0"/>
              </a:spcBef>
              <a:spcAft>
                <a:spcPts val="1200"/>
              </a:spcAft>
              <a:buClrTx/>
              <a:buSzTx/>
              <a:buFont typeface="Wingdings" panose="05000000000000000000" pitchFamily="2" charset="2"/>
              <a:buChar char="Ø"/>
              <a:tabLst/>
              <a:defRPr/>
            </a:pPr>
            <a:r>
              <a:rPr kumimoji="0" lang="en-US" sz="12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Gather and compile the submitted Diocesan input</a:t>
            </a:r>
          </a:p>
          <a:p>
            <a:pPr marL="171450" marR="0" lvl="0" indent="-171450" algn="l" defTabSz="914400" rtl="0" eaLnBrk="1" fontAlgn="auto" latinLnBrk="0" hangingPunct="1">
              <a:lnSpc>
                <a:spcPct val="90000"/>
              </a:lnSpc>
              <a:spcBef>
                <a:spcPts val="0"/>
              </a:spcBef>
              <a:spcAft>
                <a:spcPts val="1200"/>
              </a:spcAft>
              <a:buClrTx/>
              <a:buSzTx/>
              <a:buFont typeface="Wingdings" panose="05000000000000000000" pitchFamily="2" charset="2"/>
              <a:buChar char="Ø"/>
              <a:tabLst/>
              <a:defRPr/>
            </a:pPr>
            <a:r>
              <a:rPr kumimoji="0" lang="en-US" sz="12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Prepare Diocesan Synthesis Report</a:t>
            </a:r>
          </a:p>
          <a:p>
            <a:pPr marL="171450" marR="0" lvl="0" indent="-171450" algn="l" defTabSz="914400" rtl="0" eaLnBrk="1" fontAlgn="auto" latinLnBrk="0" hangingPunct="1">
              <a:lnSpc>
                <a:spcPct val="90000"/>
              </a:lnSpc>
              <a:spcBef>
                <a:spcPts val="0"/>
              </a:spcBef>
              <a:spcAft>
                <a:spcPts val="1200"/>
              </a:spcAft>
              <a:buClrTx/>
              <a:buSzTx/>
              <a:buFont typeface="Wingdings" panose="05000000000000000000" pitchFamily="2" charset="2"/>
              <a:buChar char="Ø"/>
              <a:tabLst/>
              <a:defRPr/>
            </a:pPr>
            <a:r>
              <a:rPr kumimoji="0" lang="en-US" sz="12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DOR sends Diocesan Synthesis report to the USCCB by June 30, 2022</a:t>
            </a:r>
          </a:p>
          <a:p>
            <a:pPr marL="171450" marR="0" lvl="0" indent="-171450" algn="l" defTabSz="914400" rtl="0" eaLnBrk="1" fontAlgn="auto" latinLnBrk="0" hangingPunct="1">
              <a:lnSpc>
                <a:spcPct val="90000"/>
              </a:lnSpc>
              <a:spcBef>
                <a:spcPts val="0"/>
              </a:spcBef>
              <a:spcAft>
                <a:spcPts val="1200"/>
              </a:spcAft>
              <a:buClrTx/>
              <a:buSzTx/>
              <a:buFont typeface="Wingdings" panose="05000000000000000000" pitchFamily="2" charset="2"/>
              <a:buChar char="Ø"/>
              <a:tabLst/>
              <a:defRPr/>
            </a:pPr>
            <a:r>
              <a:rPr kumimoji="0" lang="en-US" sz="12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More to come for period of “waiting” before the Synod of Bishops in October 2023</a:t>
            </a:r>
          </a:p>
          <a:p>
            <a:pPr marL="171450" marR="0" lvl="0" indent="-17145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US" sz="125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CONTINUE PRAYING</a:t>
            </a:r>
            <a:r>
              <a:rPr kumimoji="0" lang="en-US" sz="12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34" name="Text Placeholder 27">
            <a:extLst>
              <a:ext uri="{FF2B5EF4-FFF2-40B4-BE49-F238E27FC236}">
                <a16:creationId xmlns:a16="http://schemas.microsoft.com/office/drawing/2014/main" id="{6B3A806B-ABE9-46AB-B4BD-EA9409F37155}"/>
              </a:ext>
            </a:extLst>
          </p:cNvPr>
          <p:cNvSpPr txBox="1">
            <a:spLocks/>
          </p:cNvSpPr>
          <p:nvPr/>
        </p:nvSpPr>
        <p:spPr>
          <a:xfrm>
            <a:off x="8432799" y="2785572"/>
            <a:ext cx="2829451" cy="32896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500" b="0" i="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September 2022 – March 2023</a:t>
            </a:r>
          </a:p>
          <a:p>
            <a:pPr marL="171450" marR="0" lvl="0" indent="-171450" algn="l" defTabSz="914400" rtl="0" eaLnBrk="1" fontAlgn="auto" latinLnBrk="0" hangingPunct="1">
              <a:lnSpc>
                <a:spcPct val="90000"/>
              </a:lnSpc>
              <a:spcBef>
                <a:spcPts val="600"/>
              </a:spcBef>
              <a:spcAft>
                <a:spcPts val="60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CONTINENTAL PHASE: USCCB gathers all reports from across the country to create a synthesis to send to the Vatican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March 2023 – October 2023</a:t>
            </a:r>
          </a:p>
          <a:p>
            <a:pPr marL="171450" marR="0" lvl="0" indent="-171450" algn="l" defTabSz="914400" rtl="0" eaLnBrk="1" fontAlgn="auto" latinLnBrk="0" hangingPunct="1">
              <a:lnSpc>
                <a:spcPct val="90000"/>
              </a:lnSpc>
              <a:spcBef>
                <a:spcPts val="600"/>
              </a:spcBef>
              <a:spcAft>
                <a:spcPts val="60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Vatican gathers all the reports from bishop conferences around the world to create a working document for the Synod of Bishops in Rome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October 2023</a:t>
            </a:r>
          </a:p>
          <a:p>
            <a:pPr marL="171450" marR="0" lvl="0" indent="-171450" algn="l" defTabSz="914400" rtl="0" eaLnBrk="1" fontAlgn="auto" latinLnBrk="0" hangingPunct="1">
              <a:lnSpc>
                <a:spcPct val="90000"/>
              </a:lnSpc>
              <a:spcBef>
                <a:spcPts val="60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UNIVERSAL PHASE: The XVI Ordinary General Assembly of the Synod of Bishops from around the world in Rome</a:t>
            </a:r>
          </a:p>
        </p:txBody>
      </p:sp>
    </p:spTree>
    <p:extLst>
      <p:ext uri="{BB962C8B-B14F-4D97-AF65-F5344CB8AC3E}">
        <p14:creationId xmlns:p14="http://schemas.microsoft.com/office/powerpoint/2010/main" val="3129390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9" name="Google Shape;389;p36"/>
          <p:cNvPicPr preferRelativeResize="0"/>
          <p:nvPr/>
        </p:nvPicPr>
        <p:blipFill rotWithShape="1">
          <a:blip r:embed="rId3">
            <a:alphaModFix/>
          </a:blip>
          <a:srcRect l="-1217" t="-14982" r="-2075" b="28769"/>
          <a:stretch/>
        </p:blipFill>
        <p:spPr>
          <a:xfrm>
            <a:off x="2851801" y="3272634"/>
            <a:ext cx="8626633" cy="3711533"/>
          </a:xfrm>
          <a:prstGeom prst="rect">
            <a:avLst/>
          </a:prstGeom>
          <a:noFill/>
          <a:ln>
            <a:noFill/>
          </a:ln>
        </p:spPr>
      </p:pic>
      <p:pic>
        <p:nvPicPr>
          <p:cNvPr id="390" name="Google Shape;390;p36"/>
          <p:cNvPicPr preferRelativeResize="0"/>
          <p:nvPr/>
        </p:nvPicPr>
        <p:blipFill rotWithShape="1">
          <a:blip r:embed="rId4">
            <a:alphaModFix/>
          </a:blip>
          <a:srcRect l="45690" t="-32355" r="-12091" b="15505"/>
          <a:stretch/>
        </p:blipFill>
        <p:spPr>
          <a:xfrm>
            <a:off x="-104300" y="1091234"/>
            <a:ext cx="4948632" cy="4489265"/>
          </a:xfrm>
          <a:prstGeom prst="rect">
            <a:avLst/>
          </a:prstGeom>
          <a:noFill/>
          <a:ln>
            <a:noFill/>
          </a:ln>
        </p:spPr>
      </p:pic>
      <p:pic>
        <p:nvPicPr>
          <p:cNvPr id="391" name="Google Shape;391;p36"/>
          <p:cNvPicPr preferRelativeResize="0"/>
          <p:nvPr/>
        </p:nvPicPr>
        <p:blipFill rotWithShape="1">
          <a:blip r:embed="rId4">
            <a:alphaModFix/>
          </a:blip>
          <a:srcRect l="-1690" t="47943" r="9786" b="-64793"/>
          <a:stretch/>
        </p:blipFill>
        <p:spPr>
          <a:xfrm>
            <a:off x="5443133" y="-67766"/>
            <a:ext cx="6849499" cy="4489265"/>
          </a:xfrm>
          <a:prstGeom prst="rect">
            <a:avLst/>
          </a:prstGeom>
          <a:noFill/>
          <a:ln>
            <a:noFill/>
          </a:ln>
        </p:spPr>
      </p:pic>
      <p:sp>
        <p:nvSpPr>
          <p:cNvPr id="388" name="Google Shape;388;p36"/>
          <p:cNvSpPr txBox="1">
            <a:spLocks noGrp="1"/>
          </p:cNvSpPr>
          <p:nvPr>
            <p:ph type="title"/>
          </p:nvPr>
        </p:nvSpPr>
        <p:spPr>
          <a:xfrm>
            <a:off x="4844332" y="2492880"/>
            <a:ext cx="4129840" cy="1120400"/>
          </a:xfrm>
          <a:prstGeom prst="rect">
            <a:avLst/>
          </a:prstGeom>
          <a:noFill/>
          <a:ln>
            <a:noFill/>
          </a:ln>
        </p:spPr>
        <p:txBody>
          <a:bodyPr spcFirstLastPara="1" wrap="square" lIns="121900" tIns="121900" rIns="121900" bIns="121900" anchor="b" anchorCtr="0">
            <a:normAutofit fontScale="90000"/>
          </a:bodyPr>
          <a:lstStyle/>
          <a:p>
            <a:pPr>
              <a:buSzPct val="63492"/>
            </a:pPr>
            <a:r>
              <a:rPr lang="es-ES" dirty="0">
                <a:solidFill>
                  <a:srgbClr val="DE8F32"/>
                </a:solidFill>
              </a:rPr>
              <a:t>Thank you!</a:t>
            </a:r>
            <a:endParaRPr dirty="0">
              <a:solidFill>
                <a:srgbClr val="DE8F3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4"/>
          <p:cNvPicPr preferRelativeResize="0"/>
          <p:nvPr/>
        </p:nvPicPr>
        <p:blipFill rotWithShape="1">
          <a:blip r:embed="rId3">
            <a:alphaModFix/>
          </a:blip>
          <a:srcRect l="20979" r="29187"/>
          <a:stretch/>
        </p:blipFill>
        <p:spPr>
          <a:xfrm>
            <a:off x="7064502" y="1"/>
            <a:ext cx="5127503" cy="6858001"/>
          </a:xfrm>
          <a:prstGeom prst="rect">
            <a:avLst/>
          </a:prstGeom>
          <a:noFill/>
          <a:ln>
            <a:noFill/>
          </a:ln>
        </p:spPr>
      </p:pic>
      <p:sp>
        <p:nvSpPr>
          <p:cNvPr id="142" name="Google Shape;142;p4"/>
          <p:cNvSpPr txBox="1">
            <a:spLocks noGrp="1"/>
          </p:cNvSpPr>
          <p:nvPr>
            <p:ph type="title"/>
          </p:nvPr>
        </p:nvSpPr>
        <p:spPr>
          <a:xfrm>
            <a:off x="160117" y="781643"/>
            <a:ext cx="2379652" cy="3875780"/>
          </a:xfrm>
          <a:prstGeom prst="rect">
            <a:avLst/>
          </a:prstGeom>
          <a:noFill/>
          <a:ln>
            <a:noFill/>
          </a:ln>
        </p:spPr>
        <p:txBody>
          <a:bodyPr spcFirstLastPara="1" wrap="square" lIns="121900" tIns="121900" rIns="121900" bIns="121900" anchor="ctr" anchorCtr="0">
            <a:normAutofit/>
          </a:bodyPr>
          <a:lstStyle/>
          <a:p>
            <a:pPr>
              <a:buSzPct val="48888"/>
            </a:pPr>
            <a:r>
              <a:rPr lang="es-ES" dirty="0">
                <a:latin typeface="Avenir"/>
                <a:ea typeface="Avenir"/>
                <a:cs typeface="Avenir"/>
                <a:sym typeface="Avenir"/>
              </a:rPr>
              <a:t>Together, listening </a:t>
            </a:r>
            <a:br>
              <a:rPr lang="es-ES" dirty="0">
                <a:latin typeface="Avenir"/>
                <a:ea typeface="Avenir"/>
                <a:cs typeface="Avenir"/>
                <a:sym typeface="Avenir"/>
              </a:rPr>
            </a:br>
            <a:r>
              <a:rPr lang="es-ES" dirty="0">
                <a:latin typeface="Avenir"/>
                <a:ea typeface="Avenir"/>
                <a:cs typeface="Avenir"/>
                <a:sym typeface="Avenir"/>
              </a:rPr>
              <a:t>to the </a:t>
            </a:r>
            <a:br>
              <a:rPr lang="es-ES" dirty="0">
                <a:latin typeface="Avenir"/>
                <a:ea typeface="Avenir"/>
                <a:cs typeface="Avenir"/>
                <a:sym typeface="Avenir"/>
              </a:rPr>
            </a:br>
            <a:r>
              <a:rPr lang="es-ES" dirty="0">
                <a:latin typeface="Avenir"/>
                <a:ea typeface="Avenir"/>
                <a:cs typeface="Avenir"/>
                <a:sym typeface="Avenir"/>
              </a:rPr>
              <a:t>Holy Spirit, </a:t>
            </a:r>
            <a:br>
              <a:rPr lang="es-ES" dirty="0">
                <a:latin typeface="Avenir"/>
                <a:ea typeface="Avenir"/>
                <a:cs typeface="Avenir"/>
                <a:sym typeface="Avenir"/>
              </a:rPr>
            </a:br>
            <a:r>
              <a:rPr lang="es-ES" dirty="0">
                <a:latin typeface="Avenir"/>
                <a:ea typeface="Avenir"/>
                <a:cs typeface="Avenir"/>
                <a:sym typeface="Avenir"/>
              </a:rPr>
              <a:t>let us be led by God</a:t>
            </a:r>
            <a:endParaRPr dirty="0">
              <a:latin typeface="Avenir"/>
              <a:ea typeface="Avenir"/>
              <a:cs typeface="Avenir"/>
              <a:sym typeface="Avenir"/>
            </a:endParaRPr>
          </a:p>
        </p:txBody>
      </p:sp>
      <p:sp>
        <p:nvSpPr>
          <p:cNvPr id="5" name="Google Shape;144;p4">
            <a:extLst>
              <a:ext uri="{FF2B5EF4-FFF2-40B4-BE49-F238E27FC236}">
                <a16:creationId xmlns:a16="http://schemas.microsoft.com/office/drawing/2014/main" id="{B925B568-5C6E-4EEC-A8EF-8A095A3920B2}"/>
              </a:ext>
            </a:extLst>
          </p:cNvPr>
          <p:cNvSpPr/>
          <p:nvPr/>
        </p:nvSpPr>
        <p:spPr>
          <a:xfrm>
            <a:off x="2630411" y="107103"/>
            <a:ext cx="4343448" cy="6396633"/>
          </a:xfrm>
          <a:prstGeom prst="rect">
            <a:avLst/>
          </a:prstGeom>
          <a:noFill/>
          <a:ln>
            <a:noFill/>
          </a:ln>
        </p:spPr>
        <p:txBody>
          <a:bodyPr spcFirstLastPara="1" wrap="square" lIns="121900" tIns="60933" rIns="121900" bIns="60933" anchor="t" anchorCtr="0">
            <a:spAutoFit/>
          </a:bodyPr>
          <a:lstStyle/>
          <a:p>
            <a:pPr defTabSz="1219170">
              <a:buClr>
                <a:srgbClr val="000000"/>
              </a:buClr>
              <a:buSzPts val="1400"/>
            </a:pPr>
            <a:r>
              <a:rPr lang="en-US" sz="1867" b="1" i="1" kern="0" dirty="0">
                <a:solidFill>
                  <a:srgbClr val="000000"/>
                </a:solidFill>
                <a:latin typeface="Avenir"/>
                <a:ea typeface="Avenir"/>
                <a:cs typeface="Avenir"/>
                <a:sym typeface="Avenir"/>
              </a:rPr>
              <a:t>Adsumus, Sancte Spiritus</a:t>
            </a:r>
          </a:p>
          <a:p>
            <a:pPr defTabSz="1219170">
              <a:buClr>
                <a:srgbClr val="000000"/>
              </a:buClr>
              <a:buSzPts val="1400"/>
            </a:pPr>
            <a:endParaRPr lang="en-US" sz="1600" kern="0" dirty="0">
              <a:solidFill>
                <a:srgbClr val="000000"/>
              </a:solidFill>
              <a:latin typeface="Avenir"/>
              <a:ea typeface="Avenir"/>
              <a:cs typeface="Avenir"/>
              <a:sym typeface="Avenir"/>
            </a:endParaRPr>
          </a:p>
          <a:p>
            <a:pPr defTabSz="1219170">
              <a:buClr>
                <a:srgbClr val="000000"/>
              </a:buClr>
              <a:buSzPts val="1400"/>
            </a:pPr>
            <a:r>
              <a:rPr lang="en-US" sz="1600" kern="0" dirty="0">
                <a:solidFill>
                  <a:srgbClr val="000000"/>
                </a:solidFill>
                <a:latin typeface="Avenir"/>
                <a:ea typeface="Avenir"/>
                <a:cs typeface="Avenir"/>
                <a:sym typeface="Avenir"/>
              </a:rPr>
              <a:t>We stand before You, Holy Spirit, </a:t>
            </a:r>
            <a:br>
              <a:rPr lang="en-US" sz="1600" kern="0" dirty="0">
                <a:solidFill>
                  <a:srgbClr val="000000"/>
                </a:solidFill>
                <a:latin typeface="Avenir"/>
                <a:ea typeface="Avenir"/>
                <a:cs typeface="Avenir"/>
                <a:sym typeface="Avenir"/>
              </a:rPr>
            </a:br>
            <a:r>
              <a:rPr lang="en-US" sz="1600" kern="0" dirty="0">
                <a:solidFill>
                  <a:srgbClr val="000000"/>
                </a:solidFill>
                <a:latin typeface="Avenir"/>
                <a:ea typeface="Avenir"/>
                <a:cs typeface="Avenir"/>
                <a:sym typeface="Avenir"/>
              </a:rPr>
              <a:t>as we gather together in Your name. </a:t>
            </a:r>
          </a:p>
          <a:p>
            <a:pPr defTabSz="1219170">
              <a:buClr>
                <a:srgbClr val="000000"/>
              </a:buClr>
              <a:buSzPts val="1400"/>
            </a:pPr>
            <a:r>
              <a:rPr lang="en-US" sz="1600" kern="0" dirty="0">
                <a:solidFill>
                  <a:srgbClr val="000000"/>
                </a:solidFill>
                <a:latin typeface="Avenir"/>
                <a:ea typeface="Avenir"/>
                <a:cs typeface="Avenir"/>
                <a:sym typeface="Avenir"/>
              </a:rPr>
              <a:t>With You alone to guide us, make</a:t>
            </a:r>
          </a:p>
          <a:p>
            <a:pPr defTabSz="1219170">
              <a:buClr>
                <a:srgbClr val="000000"/>
              </a:buClr>
              <a:buSzPts val="1400"/>
            </a:pPr>
            <a:r>
              <a:rPr lang="en-US" sz="1600" kern="0" dirty="0">
                <a:solidFill>
                  <a:srgbClr val="000000"/>
                </a:solidFill>
                <a:latin typeface="Avenir"/>
                <a:ea typeface="Avenir"/>
                <a:cs typeface="Avenir"/>
                <a:sym typeface="Avenir"/>
              </a:rPr>
              <a:t>Yourself at home in our hearts; </a:t>
            </a:r>
          </a:p>
          <a:p>
            <a:pPr defTabSz="1219170">
              <a:buClr>
                <a:srgbClr val="000000"/>
              </a:buClr>
              <a:buSzPts val="1400"/>
            </a:pPr>
            <a:r>
              <a:rPr lang="en-US" sz="1600" kern="0" dirty="0">
                <a:solidFill>
                  <a:srgbClr val="000000"/>
                </a:solidFill>
                <a:latin typeface="Avenir"/>
                <a:ea typeface="Avenir"/>
                <a:cs typeface="Avenir"/>
                <a:sym typeface="Avenir"/>
              </a:rPr>
              <a:t>Teach us the way we must go </a:t>
            </a:r>
          </a:p>
          <a:p>
            <a:pPr defTabSz="1219170">
              <a:spcAft>
                <a:spcPts val="1800"/>
              </a:spcAft>
              <a:buClr>
                <a:srgbClr val="000000"/>
              </a:buClr>
              <a:buSzPts val="1400"/>
            </a:pPr>
            <a:r>
              <a:rPr lang="en-US" sz="1600" kern="0" dirty="0">
                <a:solidFill>
                  <a:srgbClr val="000000"/>
                </a:solidFill>
                <a:latin typeface="Avenir"/>
                <a:ea typeface="Avenir"/>
                <a:cs typeface="Avenir"/>
                <a:sym typeface="Avenir"/>
              </a:rPr>
              <a:t>and how we are to pursue it. </a:t>
            </a:r>
          </a:p>
          <a:p>
            <a:pPr defTabSz="1219170">
              <a:buClr>
                <a:srgbClr val="000000"/>
              </a:buClr>
              <a:buSzPts val="1400"/>
            </a:pPr>
            <a:r>
              <a:rPr lang="en-US" sz="1600" kern="0" dirty="0">
                <a:solidFill>
                  <a:srgbClr val="000000"/>
                </a:solidFill>
                <a:latin typeface="Avenir"/>
                <a:ea typeface="Avenir"/>
                <a:cs typeface="Avenir"/>
                <a:sym typeface="Avenir"/>
              </a:rPr>
              <a:t>We are weak and sinful; </a:t>
            </a:r>
            <a:endParaRPr lang="en-US" sz="1600" kern="0" dirty="0">
              <a:solidFill>
                <a:srgbClr val="000000"/>
              </a:solidFill>
              <a:latin typeface="Arial"/>
              <a:ea typeface="Arial"/>
              <a:cs typeface="Arial"/>
              <a:sym typeface="Arial"/>
            </a:endParaRPr>
          </a:p>
          <a:p>
            <a:pPr defTabSz="1219170">
              <a:buClr>
                <a:srgbClr val="000000"/>
              </a:buClr>
              <a:buSzPts val="1400"/>
            </a:pPr>
            <a:r>
              <a:rPr lang="en-US" sz="1600" kern="0" dirty="0">
                <a:solidFill>
                  <a:srgbClr val="000000"/>
                </a:solidFill>
                <a:latin typeface="Avenir"/>
                <a:ea typeface="Avenir"/>
                <a:cs typeface="Avenir"/>
                <a:sym typeface="Avenir"/>
              </a:rPr>
              <a:t>do not let us promote disorder.</a:t>
            </a:r>
            <a:br>
              <a:rPr lang="en-US" sz="1600" kern="0" dirty="0">
                <a:solidFill>
                  <a:srgbClr val="000000"/>
                </a:solidFill>
                <a:latin typeface="Avenir"/>
                <a:ea typeface="Avenir"/>
                <a:cs typeface="Avenir"/>
                <a:sym typeface="Avenir"/>
              </a:rPr>
            </a:br>
            <a:r>
              <a:rPr lang="en-US" sz="1600" kern="0" dirty="0">
                <a:solidFill>
                  <a:srgbClr val="000000"/>
                </a:solidFill>
                <a:latin typeface="Avenir"/>
                <a:ea typeface="Avenir"/>
                <a:cs typeface="Avenir"/>
                <a:sym typeface="Avenir"/>
              </a:rPr>
              <a:t>Do not let ignorance </a:t>
            </a:r>
          </a:p>
          <a:p>
            <a:pPr defTabSz="1219170">
              <a:buClr>
                <a:srgbClr val="000000"/>
              </a:buClr>
              <a:buSzPts val="1400"/>
            </a:pPr>
            <a:r>
              <a:rPr lang="en-US" sz="1600" kern="0" dirty="0">
                <a:solidFill>
                  <a:srgbClr val="000000"/>
                </a:solidFill>
                <a:latin typeface="Avenir"/>
                <a:ea typeface="Avenir"/>
                <a:cs typeface="Avenir"/>
                <a:sym typeface="Avenir"/>
              </a:rPr>
              <a:t>lead us down the wrong path </a:t>
            </a:r>
          </a:p>
          <a:p>
            <a:pPr defTabSz="1219170">
              <a:spcAft>
                <a:spcPts val="1800"/>
              </a:spcAft>
              <a:buClr>
                <a:srgbClr val="000000"/>
              </a:buClr>
              <a:buSzPts val="1400"/>
            </a:pPr>
            <a:r>
              <a:rPr lang="en-US" sz="1600" kern="0" dirty="0">
                <a:solidFill>
                  <a:srgbClr val="000000"/>
                </a:solidFill>
                <a:latin typeface="Avenir"/>
                <a:ea typeface="Avenir"/>
                <a:cs typeface="Avenir"/>
                <a:sym typeface="Avenir"/>
              </a:rPr>
              <a:t>nor partiality influence our actions.</a:t>
            </a:r>
          </a:p>
          <a:p>
            <a:pPr defTabSz="1219170">
              <a:buClr>
                <a:srgbClr val="000000"/>
              </a:buClr>
              <a:buSzPts val="1400"/>
            </a:pPr>
            <a:r>
              <a:rPr lang="en-US" sz="1600" kern="0" dirty="0">
                <a:solidFill>
                  <a:srgbClr val="000000"/>
                </a:solidFill>
                <a:latin typeface="Avenir"/>
                <a:ea typeface="Avenir"/>
                <a:cs typeface="Avenir"/>
                <a:sym typeface="Avenir"/>
              </a:rPr>
              <a:t>Let us find in You our unity </a:t>
            </a:r>
          </a:p>
          <a:p>
            <a:pPr defTabSz="1219170">
              <a:buClr>
                <a:srgbClr val="000000"/>
              </a:buClr>
              <a:buSzPts val="1400"/>
            </a:pPr>
            <a:r>
              <a:rPr lang="en-US" sz="1600" kern="0" dirty="0">
                <a:solidFill>
                  <a:srgbClr val="000000"/>
                </a:solidFill>
                <a:latin typeface="Avenir"/>
                <a:ea typeface="Avenir"/>
                <a:cs typeface="Avenir"/>
                <a:sym typeface="Avenir"/>
              </a:rPr>
              <a:t>so that we may journey together </a:t>
            </a:r>
          </a:p>
          <a:p>
            <a:pPr defTabSz="1219170">
              <a:spcAft>
                <a:spcPts val="1800"/>
              </a:spcAft>
              <a:buClr>
                <a:srgbClr val="000000"/>
              </a:buClr>
              <a:buSzPts val="1400"/>
            </a:pPr>
            <a:r>
              <a:rPr lang="en-US" sz="1600" kern="0" dirty="0">
                <a:solidFill>
                  <a:srgbClr val="000000"/>
                </a:solidFill>
                <a:latin typeface="Avenir"/>
                <a:ea typeface="Avenir"/>
                <a:cs typeface="Avenir"/>
                <a:sym typeface="Avenir"/>
              </a:rPr>
              <a:t>to eternal life and not stray from the way of truth and what is right.</a:t>
            </a:r>
          </a:p>
          <a:p>
            <a:pPr defTabSz="1219170">
              <a:buClr>
                <a:srgbClr val="000000"/>
              </a:buClr>
              <a:buSzPts val="1400"/>
            </a:pPr>
            <a:r>
              <a:rPr lang="en-US" sz="1600" kern="0" dirty="0">
                <a:solidFill>
                  <a:srgbClr val="000000"/>
                </a:solidFill>
                <a:latin typeface="Avenir"/>
                <a:ea typeface="Avenir"/>
                <a:cs typeface="Avenir"/>
                <a:sym typeface="Avenir"/>
              </a:rPr>
              <a:t>All this we ask of You, who are at work in every place and time, in the communion of the Father and the Son, forever and ever. Amen.</a:t>
            </a:r>
          </a:p>
          <a:p>
            <a:pPr defTabSz="1219170">
              <a:buClr>
                <a:srgbClr val="000000"/>
              </a:buClr>
              <a:buSzPts val="1400"/>
            </a:pPr>
            <a:endParaRPr lang="en-US" sz="1600" kern="0" dirty="0">
              <a:solidFill>
                <a:srgbClr val="000000"/>
              </a:solidFill>
              <a:latin typeface="Avenir"/>
              <a:ea typeface="Avenir"/>
              <a:cs typeface="Avenir"/>
              <a:sym typeface="Avenir"/>
            </a:endParaRPr>
          </a:p>
          <a:p>
            <a:pPr defTabSz="1219170">
              <a:buClr>
                <a:srgbClr val="000000"/>
              </a:buClr>
              <a:buSzPts val="1400"/>
            </a:pPr>
            <a:r>
              <a:rPr lang="en-US" sz="1200" i="1" kern="0" dirty="0">
                <a:solidFill>
                  <a:srgbClr val="000000"/>
                </a:solidFill>
                <a:latin typeface="Avenir"/>
                <a:ea typeface="Avenir"/>
                <a:cs typeface="Avenir"/>
                <a:sym typeface="Avenir"/>
              </a:rPr>
              <a:t>Prayer for the invocation of the Holy Spirit, attributed to </a:t>
            </a:r>
          </a:p>
          <a:p>
            <a:pPr defTabSz="1219170">
              <a:buClr>
                <a:srgbClr val="000000"/>
              </a:buClr>
              <a:buSzPts val="1400"/>
            </a:pPr>
            <a:r>
              <a:rPr lang="en-US" sz="1200" i="1" kern="0" dirty="0">
                <a:solidFill>
                  <a:srgbClr val="000000"/>
                </a:solidFill>
                <a:latin typeface="Avenir"/>
                <a:ea typeface="Avenir"/>
                <a:cs typeface="Avenir"/>
                <a:sym typeface="Avenir"/>
              </a:rPr>
              <a:t>Saint Isidore of Seville (560 – 636)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
          <p:cNvSpPr txBox="1">
            <a:spLocks noGrp="1"/>
          </p:cNvSpPr>
          <p:nvPr>
            <p:ph type="body" idx="1"/>
          </p:nvPr>
        </p:nvSpPr>
        <p:spPr>
          <a:xfrm>
            <a:off x="6327228" y="1461478"/>
            <a:ext cx="5864772" cy="5012103"/>
          </a:xfrm>
          <a:prstGeom prst="rect">
            <a:avLst/>
          </a:prstGeom>
          <a:noFill/>
          <a:ln>
            <a:noFill/>
          </a:ln>
        </p:spPr>
        <p:txBody>
          <a:bodyPr spcFirstLastPara="1" wrap="square" lIns="121900" tIns="121900" rIns="121900" bIns="121900" anchor="t" anchorCtr="0">
            <a:noAutofit/>
          </a:bodyPr>
          <a:lstStyle/>
          <a:p>
            <a:pPr marL="203195" indent="0">
              <a:buNone/>
            </a:pPr>
            <a:r>
              <a:rPr lang="es-ES" sz="3200" b="1" dirty="0">
                <a:latin typeface="Avenir"/>
                <a:ea typeface="Avenir"/>
                <a:cs typeface="Avenir"/>
                <a:sym typeface="Avenir"/>
              </a:rPr>
              <a:t>“Synodality is the way of being the Church today according to the will of God, in a dynamic of discerning and listening together to the voice of the Holy Spirit.” </a:t>
            </a:r>
            <a:endParaRPr dirty="0"/>
          </a:p>
          <a:p>
            <a:pPr marL="203195" indent="0" algn="r">
              <a:buNone/>
            </a:pPr>
            <a:r>
              <a:rPr lang="es-ES" sz="2400" dirty="0">
                <a:latin typeface="Avenir"/>
                <a:ea typeface="Avenir"/>
                <a:cs typeface="Avenir"/>
                <a:sym typeface="Avenir"/>
              </a:rPr>
              <a:t>Pope Francis</a:t>
            </a:r>
            <a:endParaRPr dirty="0"/>
          </a:p>
        </p:txBody>
      </p:sp>
      <p:pic>
        <p:nvPicPr>
          <p:cNvPr id="6" name="Picture 5" descr="A group of people holding signs&#10;&#10;Description automatically generated with medium confidence">
            <a:extLst>
              <a:ext uri="{FF2B5EF4-FFF2-40B4-BE49-F238E27FC236}">
                <a16:creationId xmlns:a16="http://schemas.microsoft.com/office/drawing/2014/main" id="{A1A2B287-F097-459F-85B2-8DDBEB8C4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515"/>
            <a:ext cx="6422151" cy="426696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4"/>
          <p:cNvSpPr txBox="1">
            <a:spLocks noGrp="1"/>
          </p:cNvSpPr>
          <p:nvPr>
            <p:ph type="body" idx="1"/>
          </p:nvPr>
        </p:nvSpPr>
        <p:spPr>
          <a:xfrm>
            <a:off x="5587068" y="0"/>
            <a:ext cx="6525105" cy="6858000"/>
          </a:xfrm>
          <a:prstGeom prst="rect">
            <a:avLst/>
          </a:prstGeom>
          <a:solidFill>
            <a:schemeClr val="bg1"/>
          </a:solidFill>
          <a:ln>
            <a:noFill/>
          </a:ln>
        </p:spPr>
        <p:txBody>
          <a:bodyPr spcFirstLastPara="1" wrap="square" lIns="121900" tIns="121900" rIns="121900" bIns="121900" anchor="ctr" anchorCtr="0">
            <a:normAutofit fontScale="85000" lnSpcReduction="10000"/>
          </a:bodyPr>
          <a:lstStyle/>
          <a:p>
            <a:pPr marL="0" indent="0" algn="ctr">
              <a:buClr>
                <a:schemeClr val="dk1"/>
              </a:buClr>
              <a:buSzPts val="1100"/>
              <a:buNone/>
            </a:pPr>
            <a:r>
              <a:rPr lang="es-ES" sz="2667" b="1" dirty="0">
                <a:latin typeface="Avenir"/>
                <a:ea typeface="Avenir"/>
                <a:cs typeface="Avenir"/>
                <a:sym typeface="Avenir"/>
              </a:rPr>
              <a:t>Listening to the Scriptures</a:t>
            </a:r>
            <a:endParaRPr dirty="0"/>
          </a:p>
          <a:p>
            <a:pPr marL="0" indent="0" algn="ctr">
              <a:buClr>
                <a:schemeClr val="dk1"/>
              </a:buClr>
              <a:buSzPts val="1100"/>
              <a:buNone/>
            </a:pPr>
            <a:r>
              <a:rPr lang="es-ES" sz="2000" b="1" i="1" dirty="0">
                <a:latin typeface="Avenir"/>
                <a:ea typeface="Avenir"/>
                <a:cs typeface="Avenir"/>
                <a:sym typeface="Avenir"/>
              </a:rPr>
              <a:t>Jesus, the Crowd, and the Apostles</a:t>
            </a:r>
            <a:endParaRPr dirty="0"/>
          </a:p>
          <a:p>
            <a:pPr marL="0" indent="0" algn="ctr">
              <a:buClr>
                <a:schemeClr val="dk1"/>
              </a:buClr>
              <a:buSzPts val="1100"/>
              <a:buNone/>
            </a:pPr>
            <a:endParaRPr sz="2000" b="1" i="1" dirty="0">
              <a:latin typeface="Avenir"/>
              <a:ea typeface="Avenir"/>
              <a:cs typeface="Avenir"/>
              <a:sym typeface="Avenir"/>
            </a:endParaRPr>
          </a:p>
          <a:p>
            <a:pPr marL="0" indent="0" algn="just">
              <a:buClr>
                <a:schemeClr val="dk1"/>
              </a:buClr>
              <a:buSzPts val="1100"/>
              <a:buNone/>
            </a:pPr>
            <a:endParaRPr lang="es-ES" dirty="0">
              <a:latin typeface="Avenir"/>
              <a:ea typeface="Avenir"/>
              <a:cs typeface="Avenir"/>
              <a:sym typeface="Avenir"/>
            </a:endParaRPr>
          </a:p>
          <a:p>
            <a:pPr marL="0" indent="0">
              <a:buClr>
                <a:schemeClr val="dk1"/>
              </a:buClr>
              <a:buSzPts val="1100"/>
              <a:buNone/>
            </a:pPr>
            <a:r>
              <a:rPr lang="en-US" dirty="0">
                <a:latin typeface="Avenir"/>
                <a:ea typeface="Avenir"/>
                <a:cs typeface="Avenir"/>
                <a:sym typeface="Avenir"/>
              </a:rPr>
              <a:t>“Essentially, three actors (plus one) are involved. The first, of course, is </a:t>
            </a:r>
            <a:r>
              <a:rPr lang="en-US" b="1" dirty="0">
                <a:latin typeface="Avenir"/>
                <a:ea typeface="Avenir"/>
                <a:cs typeface="Avenir"/>
                <a:sym typeface="Avenir"/>
              </a:rPr>
              <a:t>Jesus</a:t>
            </a:r>
            <a:r>
              <a:rPr lang="en-US" dirty="0">
                <a:latin typeface="Avenir"/>
                <a:ea typeface="Avenir"/>
                <a:cs typeface="Avenir"/>
                <a:sym typeface="Avenir"/>
              </a:rPr>
              <a:t>, the</a:t>
            </a:r>
          </a:p>
          <a:p>
            <a:pPr marL="0" indent="0">
              <a:buClr>
                <a:schemeClr val="dk1"/>
              </a:buClr>
              <a:buSzPts val="1100"/>
              <a:buNone/>
            </a:pPr>
            <a:r>
              <a:rPr lang="en-US" dirty="0">
                <a:latin typeface="Avenir"/>
                <a:ea typeface="Avenir"/>
                <a:cs typeface="Avenir"/>
                <a:sym typeface="Avenir"/>
              </a:rPr>
              <a:t>absolute protagonist who takes the initiative, sowing the words and signs of the coming of the Kingdom without “showing partiality” (cf. Acts 10:34).”</a:t>
            </a:r>
          </a:p>
          <a:p>
            <a:pPr marL="0" indent="0">
              <a:buClr>
                <a:schemeClr val="dk1"/>
              </a:buClr>
              <a:buSzPts val="1100"/>
              <a:buNone/>
            </a:pPr>
            <a:endParaRPr lang="es-ES" dirty="0">
              <a:latin typeface="Avenir"/>
              <a:ea typeface="Avenir"/>
              <a:cs typeface="Avenir"/>
              <a:sym typeface="Avenir"/>
            </a:endParaRPr>
          </a:p>
          <a:p>
            <a:pPr marL="0" indent="0">
              <a:buClr>
                <a:schemeClr val="dk1"/>
              </a:buClr>
              <a:buSzPts val="1100"/>
              <a:buNone/>
            </a:pPr>
            <a:r>
              <a:rPr lang="es-ES" dirty="0">
                <a:latin typeface="Avenir"/>
                <a:ea typeface="Avenir"/>
                <a:cs typeface="Avenir"/>
                <a:sym typeface="Avenir"/>
              </a:rPr>
              <a:t>“The work of evangelization and the message of salvation would not be comprehensible without Jesus’ constant openness to the widest possible audience, which the Gospels refer to as the </a:t>
            </a:r>
            <a:r>
              <a:rPr lang="es-ES" b="1" dirty="0">
                <a:latin typeface="Avenir"/>
                <a:ea typeface="Avenir"/>
                <a:cs typeface="Avenir"/>
                <a:sym typeface="Avenir"/>
              </a:rPr>
              <a:t>crowd</a:t>
            </a:r>
            <a:r>
              <a:rPr lang="es-ES" dirty="0">
                <a:latin typeface="Avenir"/>
                <a:ea typeface="Avenir"/>
                <a:cs typeface="Avenir"/>
                <a:sym typeface="Avenir"/>
              </a:rPr>
              <a:t>, that is, all the people who follow him along the path, and at times even pursue him in the hope of a sign and a word of salvation: this is the second actor on the scene of Revelation. The proclamation of the Gospel is not addressed only to an enlightened or chosen few.”</a:t>
            </a:r>
          </a:p>
          <a:p>
            <a:pPr marL="0" indent="0">
              <a:buClr>
                <a:schemeClr val="dk1"/>
              </a:buClr>
              <a:buSzPts val="1100"/>
              <a:buNone/>
            </a:pPr>
            <a:endParaRPr lang="es-ES" dirty="0">
              <a:latin typeface="Avenir"/>
              <a:ea typeface="Avenir"/>
              <a:cs typeface="Avenir"/>
              <a:sym typeface="Avenir"/>
            </a:endParaRPr>
          </a:p>
          <a:p>
            <a:pPr marL="0" indent="0">
              <a:buClr>
                <a:schemeClr val="dk1"/>
              </a:buClr>
              <a:buSzPts val="1100"/>
              <a:buNone/>
            </a:pPr>
            <a:r>
              <a:rPr lang="en-US" dirty="0">
                <a:latin typeface="Avenir"/>
                <a:ea typeface="Avenir"/>
                <a:cs typeface="Avenir"/>
                <a:sym typeface="Avenir"/>
              </a:rPr>
              <a:t>“Among those who follow Jesus, the figure of the </a:t>
            </a:r>
            <a:r>
              <a:rPr lang="en-US" b="1" dirty="0">
                <a:latin typeface="Avenir"/>
                <a:ea typeface="Avenir"/>
                <a:cs typeface="Avenir"/>
                <a:sym typeface="Avenir"/>
              </a:rPr>
              <a:t>apostles</a:t>
            </a:r>
            <a:r>
              <a:rPr lang="en-US" dirty="0">
                <a:latin typeface="Avenir"/>
                <a:ea typeface="Avenir"/>
                <a:cs typeface="Avenir"/>
                <a:sym typeface="Avenir"/>
              </a:rPr>
              <a:t>, whom he himself calls from the beginning, having given them the task of mediating authoritatively the crowd’s relationship with Revelation and with the coming of God’s Kingdom, clearly becomes prominent. The third actor’s entrance on the scene occurs not thanks to a cure or a conversion, but because it coincides with Jesus’ call. The election of the apostles is not the privilege of an exclusive position of power and separation but the grace of an inclusive ministry of blessing and fellowship. Thanks to the gift of the Spirit of the Risen Lord, they are to guard the place of Jesus, without replacing him: not to put filters on his presence, but to make it easy to encounter him.</a:t>
            </a:r>
            <a:r>
              <a:rPr lang="es-ES" dirty="0">
                <a:latin typeface="Avenir"/>
                <a:ea typeface="Avenir"/>
                <a:cs typeface="Avenir"/>
                <a:sym typeface="Avenir"/>
              </a:rPr>
              <a:t>” 						               (</a:t>
            </a:r>
            <a:r>
              <a:rPr lang="es-ES" i="1" dirty="0">
                <a:latin typeface="Avenir"/>
                <a:ea typeface="Avenir"/>
                <a:cs typeface="Avenir"/>
                <a:sym typeface="Avenir"/>
              </a:rPr>
              <a:t>PD, 17 - 19</a:t>
            </a:r>
            <a:r>
              <a:rPr lang="es-ES" dirty="0">
                <a:latin typeface="Avenir"/>
                <a:ea typeface="Avenir"/>
                <a:cs typeface="Avenir"/>
                <a:sym typeface="Avenir"/>
              </a:rPr>
              <a:t>) </a:t>
            </a:r>
          </a:p>
          <a:p>
            <a:pPr marL="0" indent="0" algn="just">
              <a:buClr>
                <a:schemeClr val="dk1"/>
              </a:buClr>
              <a:buSzPts val="1100"/>
              <a:buNone/>
            </a:pPr>
            <a:endParaRPr lang="es-ES" dirty="0">
              <a:latin typeface="Avenir"/>
              <a:ea typeface="Avenir"/>
              <a:cs typeface="Avenir"/>
              <a:sym typeface="Avenir"/>
            </a:endParaRPr>
          </a:p>
          <a:p>
            <a:pPr marL="0" indent="0" algn="just">
              <a:buClr>
                <a:schemeClr val="dk1"/>
              </a:buClr>
              <a:buSzPts val="1100"/>
              <a:buNone/>
            </a:pPr>
            <a:r>
              <a:rPr lang="es-ES" sz="1733" b="1" dirty="0">
                <a:latin typeface="Avenir"/>
                <a:ea typeface="Avenir"/>
                <a:cs typeface="Avenir"/>
                <a:sym typeface="Avenir"/>
              </a:rPr>
              <a:t>In order for the Church to be herself, and for her mission to bear fruit, all three must always be present: Jesus, the crowd, and the apostles!</a:t>
            </a:r>
            <a:endParaRPr dirty="0"/>
          </a:p>
        </p:txBody>
      </p:sp>
      <p:pic>
        <p:nvPicPr>
          <p:cNvPr id="297" name="Google Shape;297;p24"/>
          <p:cNvPicPr preferRelativeResize="0"/>
          <p:nvPr/>
        </p:nvPicPr>
        <p:blipFill rotWithShape="1">
          <a:blip r:embed="rId3">
            <a:alphaModFix/>
          </a:blip>
          <a:srcRect t="17140" b="7880"/>
          <a:stretch/>
        </p:blipFill>
        <p:spPr>
          <a:xfrm>
            <a:off x="0" y="0"/>
            <a:ext cx="5587068" cy="68579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5"/>
          <p:cNvSpPr txBox="1">
            <a:spLocks noGrp="1"/>
          </p:cNvSpPr>
          <p:nvPr>
            <p:ph type="title"/>
          </p:nvPr>
        </p:nvSpPr>
        <p:spPr>
          <a:xfrm>
            <a:off x="1017665" y="745036"/>
            <a:ext cx="10424583" cy="1143000"/>
          </a:xfrm>
          <a:prstGeom prst="rect">
            <a:avLst/>
          </a:prstGeom>
          <a:noFill/>
          <a:ln>
            <a:noFill/>
          </a:ln>
        </p:spPr>
        <p:txBody>
          <a:bodyPr spcFirstLastPara="1" wrap="square" lIns="121900" tIns="121900" rIns="121900" bIns="121900" anchor="t" anchorCtr="0">
            <a:normAutofit/>
          </a:bodyPr>
          <a:lstStyle/>
          <a:p>
            <a:r>
              <a:rPr lang="es-ES" dirty="0">
                <a:latin typeface="Avenir"/>
                <a:ea typeface="Avenir"/>
                <a:cs typeface="Avenir"/>
                <a:sym typeface="Avenir"/>
              </a:rPr>
              <a:t>The Challenge of Synodality</a:t>
            </a:r>
            <a:endParaRPr dirty="0">
              <a:latin typeface="Avenir"/>
              <a:ea typeface="Avenir"/>
              <a:cs typeface="Avenir"/>
              <a:sym typeface="Avenir"/>
            </a:endParaRPr>
          </a:p>
        </p:txBody>
      </p:sp>
      <p:sp>
        <p:nvSpPr>
          <p:cNvPr id="151" name="Google Shape;151;p5"/>
          <p:cNvSpPr txBox="1">
            <a:spLocks noGrp="1"/>
          </p:cNvSpPr>
          <p:nvPr>
            <p:ph type="body" idx="1"/>
          </p:nvPr>
        </p:nvSpPr>
        <p:spPr>
          <a:xfrm>
            <a:off x="499872" y="1556756"/>
            <a:ext cx="11166409" cy="4382624"/>
          </a:xfrm>
          <a:prstGeom prst="rect">
            <a:avLst/>
          </a:prstGeom>
          <a:noFill/>
          <a:ln>
            <a:noFill/>
          </a:ln>
        </p:spPr>
        <p:txBody>
          <a:bodyPr spcFirstLastPara="1" wrap="square" lIns="121900" tIns="121900" rIns="121900" bIns="121900" anchor="ctr" anchorCtr="0">
            <a:normAutofit/>
          </a:bodyPr>
          <a:lstStyle/>
          <a:p>
            <a:pPr marL="203195" indent="0" algn="just">
              <a:buNone/>
            </a:pPr>
            <a:r>
              <a:rPr lang="es-ES" sz="3200" dirty="0">
                <a:latin typeface="Avenir"/>
                <a:ea typeface="Avenir"/>
                <a:cs typeface="Avenir"/>
                <a:sym typeface="Avenir"/>
              </a:rPr>
              <a:t>“What the Lord is asking of us is already in some sense present in the very word </a:t>
            </a:r>
            <a:r>
              <a:rPr lang="es-ES" sz="3200" b="1" dirty="0">
                <a:latin typeface="Avenir"/>
                <a:ea typeface="Avenir"/>
                <a:cs typeface="Avenir"/>
                <a:sym typeface="Avenir"/>
              </a:rPr>
              <a:t>“Synod.” Journeying together </a:t>
            </a:r>
            <a:r>
              <a:rPr lang="es-ES" sz="3200" dirty="0">
                <a:latin typeface="Avenir"/>
                <a:ea typeface="Avenir"/>
                <a:cs typeface="Avenir"/>
                <a:sym typeface="Avenir"/>
              </a:rPr>
              <a:t>– laity, pastors, the Bishop of Rome – is an </a:t>
            </a:r>
            <a:r>
              <a:rPr lang="es-ES" sz="3200" b="1" dirty="0">
                <a:latin typeface="Avenir"/>
                <a:ea typeface="Avenir"/>
                <a:cs typeface="Avenir"/>
                <a:sym typeface="Avenir"/>
              </a:rPr>
              <a:t>easy concept to put into words, but not so easy to put into practice</a:t>
            </a:r>
            <a:r>
              <a:rPr lang="es-ES" sz="3200" dirty="0">
                <a:latin typeface="Avenir"/>
                <a:ea typeface="Avenir"/>
                <a:cs typeface="Avenir"/>
                <a:sym typeface="Avenir"/>
              </a:rPr>
              <a:t>.” </a:t>
            </a:r>
            <a:endParaRPr sz="3200" dirty="0">
              <a:latin typeface="Avenir"/>
              <a:ea typeface="Avenir"/>
              <a:cs typeface="Avenir"/>
              <a:sym typeface="Avenir"/>
            </a:endParaRPr>
          </a:p>
          <a:p>
            <a:pPr marL="203195" indent="0" algn="r">
              <a:buNone/>
            </a:pPr>
            <a:endParaRPr sz="3200" dirty="0">
              <a:latin typeface="Avenir"/>
              <a:ea typeface="Avenir"/>
              <a:cs typeface="Avenir"/>
              <a:sym typeface="Avenir"/>
            </a:endParaRPr>
          </a:p>
          <a:p>
            <a:pPr marL="203195" indent="0" algn="r">
              <a:buNone/>
            </a:pPr>
            <a:r>
              <a:rPr lang="es-ES" sz="1467" dirty="0">
                <a:latin typeface="Avenir"/>
                <a:ea typeface="Avenir"/>
                <a:cs typeface="Avenir"/>
                <a:sym typeface="Avenir"/>
              </a:rPr>
              <a:t>Pope Francis, </a:t>
            </a:r>
            <a:r>
              <a:rPr lang="es-ES" sz="1467" i="1" dirty="0">
                <a:latin typeface="Avenir"/>
                <a:ea typeface="Avenir"/>
                <a:cs typeface="Avenir"/>
                <a:sym typeface="Avenir"/>
              </a:rPr>
              <a:t>Address at the </a:t>
            </a:r>
            <a:r>
              <a:rPr lang="es-ES" sz="1467" i="1" u="sng" dirty="0">
                <a:latin typeface="Avenir"/>
                <a:ea typeface="Avenir"/>
                <a:cs typeface="Avenir"/>
                <a:sym typeface="Avenir"/>
                <a:hlinkClick r:id="rId3">
                  <a:extLst>
                    <a:ext uri="{A12FA001-AC4F-418D-AE19-62706E023703}">
                      <ahyp:hlinkClr xmlns:ahyp="http://schemas.microsoft.com/office/drawing/2018/hyperlinkcolor" val="tx"/>
                    </a:ext>
                  </a:extLst>
                </a:hlinkClick>
              </a:rPr>
              <a:t>Ceremony Commemorating the 50</a:t>
            </a:r>
            <a:r>
              <a:rPr lang="es-ES" sz="1467" i="1" u="sng" baseline="30000" dirty="0">
                <a:latin typeface="Avenir"/>
                <a:ea typeface="Avenir"/>
                <a:cs typeface="Avenir"/>
                <a:sym typeface="Avenir"/>
                <a:hlinkClick r:id="rId3">
                  <a:extLst>
                    <a:ext uri="{A12FA001-AC4F-418D-AE19-62706E023703}">
                      <ahyp:hlinkClr xmlns:ahyp="http://schemas.microsoft.com/office/drawing/2018/hyperlinkcolor" val="tx"/>
                    </a:ext>
                  </a:extLst>
                </a:hlinkClick>
              </a:rPr>
              <a:t>th</a:t>
            </a:r>
            <a:r>
              <a:rPr lang="es-ES" sz="1467" i="1" u="sng" dirty="0">
                <a:latin typeface="Avenir"/>
                <a:ea typeface="Avenir"/>
                <a:cs typeface="Avenir"/>
                <a:sym typeface="Avenir"/>
                <a:hlinkClick r:id="rId3">
                  <a:extLst>
                    <a:ext uri="{A12FA001-AC4F-418D-AE19-62706E023703}">
                      <ahyp:hlinkClr xmlns:ahyp="http://schemas.microsoft.com/office/drawing/2018/hyperlinkcolor" val="tx"/>
                    </a:ext>
                  </a:extLst>
                </a:hlinkClick>
              </a:rPr>
              <a:t> Anniversary </a:t>
            </a:r>
            <a:endParaRPr sz="1467" i="1" u="sng" dirty="0">
              <a:latin typeface="Avenir"/>
              <a:ea typeface="Avenir"/>
              <a:cs typeface="Avenir"/>
              <a:sym typeface="Avenir"/>
              <a:hlinkClick r:id="rId3">
                <a:extLst>
                  <a:ext uri="{A12FA001-AC4F-418D-AE19-62706E023703}">
                    <ahyp:hlinkClr xmlns:ahyp="http://schemas.microsoft.com/office/drawing/2018/hyperlinkcolor" val="tx"/>
                  </a:ext>
                </a:extLst>
              </a:hlinkClick>
            </a:endParaRPr>
          </a:p>
          <a:p>
            <a:pPr marL="110064" indent="0" algn="r">
              <a:buNone/>
            </a:pPr>
            <a:r>
              <a:rPr lang="es-ES" sz="1467" i="1" u="sng" dirty="0">
                <a:latin typeface="Avenir"/>
                <a:ea typeface="Avenir"/>
                <a:cs typeface="Avenir"/>
                <a:sym typeface="Avenir"/>
                <a:hlinkClick r:id="rId3">
                  <a:extLst>
                    <a:ext uri="{A12FA001-AC4F-418D-AE19-62706E023703}">
                      <ahyp:hlinkClr xmlns:ahyp="http://schemas.microsoft.com/office/drawing/2018/hyperlinkcolor" val="tx"/>
                    </a:ext>
                  </a:extLst>
                </a:hlinkClick>
              </a:rPr>
              <a:t>of the Institution of the Synod of Bishops</a:t>
            </a:r>
            <a:r>
              <a:rPr lang="es-ES" sz="1467" i="1" dirty="0">
                <a:latin typeface="Avenir"/>
                <a:ea typeface="Avenir"/>
                <a:cs typeface="Avenir"/>
                <a:sym typeface="Avenir"/>
              </a:rPr>
              <a:t>, </a:t>
            </a:r>
            <a:endParaRPr sz="1467" i="1" dirty="0">
              <a:latin typeface="Avenir"/>
              <a:ea typeface="Avenir"/>
              <a:cs typeface="Avenir"/>
              <a:sym typeface="Avenir"/>
            </a:endParaRPr>
          </a:p>
          <a:p>
            <a:pPr marL="110064" indent="0" algn="r">
              <a:buNone/>
            </a:pPr>
            <a:r>
              <a:rPr lang="es-ES" sz="1467" i="1" dirty="0">
                <a:latin typeface="Avenir"/>
                <a:ea typeface="Avenir"/>
                <a:cs typeface="Avenir"/>
                <a:sym typeface="Avenir"/>
              </a:rPr>
              <a:t>October 17, 2015 </a:t>
            </a:r>
            <a:endParaRPr sz="2400"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9" descr="Screen Shot 2021-09-09 at 7.33.40 PM.png"/>
          <p:cNvPicPr preferRelativeResize="0"/>
          <p:nvPr/>
        </p:nvPicPr>
        <p:blipFill rotWithShape="1">
          <a:blip r:embed="rId3">
            <a:alphaModFix/>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Lst>
          </a:blip>
          <a:srcRect l="8118" t="6424" r="9097" b="4261"/>
          <a:stretch/>
        </p:blipFill>
        <p:spPr>
          <a:xfrm>
            <a:off x="7987552" y="1381760"/>
            <a:ext cx="4021567" cy="3982720"/>
          </a:xfrm>
          <a:prstGeom prst="rect">
            <a:avLst/>
          </a:prstGeom>
          <a:noFill/>
          <a:ln>
            <a:noFill/>
          </a:ln>
        </p:spPr>
      </p:pic>
      <p:cxnSp>
        <p:nvCxnSpPr>
          <p:cNvPr id="181" name="Google Shape;181;p9"/>
          <p:cNvCxnSpPr/>
          <p:nvPr/>
        </p:nvCxnSpPr>
        <p:spPr>
          <a:xfrm>
            <a:off x="1591324" y="5946928"/>
            <a:ext cx="3038400" cy="0"/>
          </a:xfrm>
          <a:prstGeom prst="straightConnector1">
            <a:avLst/>
          </a:prstGeom>
          <a:noFill/>
          <a:ln w="28575" cap="flat" cmpd="sng">
            <a:solidFill>
              <a:srgbClr val="DE8F32"/>
            </a:solidFill>
            <a:prstDash val="dot"/>
            <a:round/>
            <a:headEnd type="none" w="sm" len="sm"/>
            <a:tailEnd type="none" w="sm" len="sm"/>
          </a:ln>
        </p:spPr>
      </p:cxnSp>
      <p:sp>
        <p:nvSpPr>
          <p:cNvPr id="7" name="TextBox 6">
            <a:extLst>
              <a:ext uri="{FF2B5EF4-FFF2-40B4-BE49-F238E27FC236}">
                <a16:creationId xmlns:a16="http://schemas.microsoft.com/office/drawing/2014/main" id="{3E0BC89F-76BD-40F8-A6D1-90FC9C56FCC2}"/>
              </a:ext>
            </a:extLst>
          </p:cNvPr>
          <p:cNvSpPr txBox="1"/>
          <p:nvPr/>
        </p:nvSpPr>
        <p:spPr>
          <a:xfrm>
            <a:off x="775728" y="375567"/>
            <a:ext cx="7211825" cy="6881627"/>
          </a:xfrm>
          <a:prstGeom prst="rect">
            <a:avLst/>
          </a:prstGeom>
          <a:noFill/>
        </p:spPr>
        <p:txBody>
          <a:bodyPr wrap="square">
            <a:spAutoFit/>
          </a:bodyPr>
          <a:lstStyle/>
          <a:p>
            <a:pPr marL="0" marR="0" indent="0" algn="l">
              <a:lnSpc>
                <a:spcPct val="119000"/>
              </a:lnSpc>
              <a:spcBef>
                <a:spcPts val="0"/>
              </a:spcBef>
              <a:spcAft>
                <a:spcPts val="600"/>
              </a:spcAft>
            </a:pPr>
            <a:r>
              <a:rPr lang="en-US" sz="1800" b="1" i="1" kern="1400" dirty="0">
                <a:ln>
                  <a:noFill/>
                </a:ln>
                <a:solidFill>
                  <a:srgbClr val="000000"/>
                </a:solidFill>
                <a:effectLst/>
                <a:latin typeface="Calibri" panose="020F0502020204030204" pitchFamily="34" charset="0"/>
              </a:rPr>
              <a:t>Communion: </a:t>
            </a:r>
            <a:r>
              <a:rPr lang="en-US" sz="1800" kern="1400" dirty="0">
                <a:ln>
                  <a:noFill/>
                </a:ln>
                <a:solidFill>
                  <a:srgbClr val="000000"/>
                </a:solidFill>
                <a:effectLst/>
                <a:latin typeface="Calibri" panose="020F0502020204030204" pitchFamily="34" charset="0"/>
              </a:rPr>
              <a:t>God gathers us together as diverse peoples of one faith, through the covenant of love that he offers to his people. The communion we share is deeply rooted in that love and the unity of the Trinity. </a:t>
            </a:r>
            <a:endParaRPr lang="en-US" sz="105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b="1" i="1" kern="1400" dirty="0">
                <a:ln>
                  <a:noFill/>
                </a:ln>
                <a:solidFill>
                  <a:srgbClr val="000000"/>
                </a:solidFill>
                <a:effectLst/>
                <a:latin typeface="Calibri" panose="020F0502020204030204" pitchFamily="34" charset="0"/>
              </a:rPr>
              <a:t>Participation: </a:t>
            </a:r>
            <a:r>
              <a:rPr lang="en-US" sz="1800" kern="1400" dirty="0">
                <a:ln>
                  <a:noFill/>
                </a:ln>
                <a:solidFill>
                  <a:srgbClr val="000000"/>
                </a:solidFill>
                <a:effectLst/>
                <a:latin typeface="Calibri" panose="020F0502020204030204" pitchFamily="34" charset="0"/>
              </a:rPr>
              <a:t>A call for the involvement of all who belong to the People of God – laity, consecrated and ordained – to engage in the exercise of deep and respectful listening to one another. This listening creates space for us to hear the Holy Spirit together and guides our aspirations for the Church of the Third Millennium. </a:t>
            </a:r>
            <a:endParaRPr lang="en-US" sz="1050" kern="1400" dirty="0">
              <a:ln>
                <a:noFill/>
              </a:ln>
              <a:solidFill>
                <a:srgbClr val="000000"/>
              </a:solidFill>
              <a:effectLst/>
              <a:latin typeface="Calibri" panose="020F0502020204030204" pitchFamily="34" charset="0"/>
            </a:endParaRPr>
          </a:p>
          <a:p>
            <a:pPr marL="0" marR="0" indent="0">
              <a:lnSpc>
                <a:spcPct val="119000"/>
              </a:lnSpc>
              <a:spcBef>
                <a:spcPts val="0"/>
              </a:spcBef>
              <a:spcAft>
                <a:spcPts val="600"/>
              </a:spcAft>
            </a:pPr>
            <a:r>
              <a:rPr lang="en-US" sz="1800" b="1" i="1" kern="1400" dirty="0">
                <a:ln>
                  <a:noFill/>
                </a:ln>
                <a:solidFill>
                  <a:srgbClr val="000000"/>
                </a:solidFill>
                <a:effectLst/>
                <a:latin typeface="Calibri" panose="020F0502020204030204" pitchFamily="34" charset="0"/>
              </a:rPr>
              <a:t>Mission: </a:t>
            </a:r>
            <a:r>
              <a:rPr lang="en-US" sz="1800" kern="1400" dirty="0">
                <a:ln>
                  <a:noFill/>
                </a:ln>
                <a:solidFill>
                  <a:srgbClr val="000000"/>
                </a:solidFill>
                <a:effectLst/>
                <a:latin typeface="Calibri" panose="020F0502020204030204" pitchFamily="34" charset="0"/>
              </a:rPr>
              <a:t>Our mission is to witness to the love of God in the midst of the whole human family. This Synodal Process has a deeply missionary  dimension to it. It is intended to enable the Church to better witness to the Gospel, especially with those who live on the spiritual, social,  economic, political, geographical, and existential peripheries of our world. In this way, synodality is a path by which the Church can more fruitfully fulfill her mission of evangelization in the world, as a leaven at the service of the coming of God’s kingdom.</a:t>
            </a:r>
            <a:r>
              <a:rPr lang="en-US" sz="1050" kern="1400" dirty="0">
                <a:ln>
                  <a:noFill/>
                </a:ln>
                <a:solidFill>
                  <a:srgbClr val="000000"/>
                </a:solidFill>
                <a:effectLst/>
                <a:latin typeface="Calibri" panose="020F0502020204030204" pitchFamily="34" charset="0"/>
              </a:rPr>
              <a:t> </a:t>
            </a:r>
          </a:p>
          <a:p>
            <a:pPr marL="0" marR="0" indent="0">
              <a:lnSpc>
                <a:spcPct val="119000"/>
              </a:lnSpc>
              <a:spcBef>
                <a:spcPts val="0"/>
              </a:spcBef>
              <a:spcAft>
                <a:spcPts val="600"/>
              </a:spcAft>
            </a:pPr>
            <a:endParaRPr lang="en-US" sz="1050" kern="1400" dirty="0">
              <a:solidFill>
                <a:srgbClr val="000000"/>
              </a:solidFill>
              <a:latin typeface="Calibri" panose="020F0502020204030204" pitchFamily="34" charset="0"/>
            </a:endParaRPr>
          </a:p>
          <a:p>
            <a:pPr marL="0" marR="0" indent="0" algn="r">
              <a:lnSpc>
                <a:spcPct val="119000"/>
              </a:lnSpc>
              <a:spcBef>
                <a:spcPts val="0"/>
              </a:spcBef>
              <a:spcAft>
                <a:spcPts val="600"/>
              </a:spcAft>
            </a:pPr>
            <a:r>
              <a:rPr lang="en-US" sz="1050" kern="1400" dirty="0">
                <a:ln>
                  <a:noFill/>
                </a:ln>
                <a:solidFill>
                  <a:srgbClr val="000000"/>
                </a:solidFill>
                <a:effectLst/>
                <a:latin typeface="Calibri" panose="020F0502020204030204" pitchFamily="34" charset="0"/>
              </a:rPr>
              <a:t>Adapted from the Vademcum for the Synod, 1.1—1.4</a:t>
            </a:r>
            <a:endParaRPr lang="en-US" sz="12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200" kern="1400" dirty="0">
                <a:ln>
                  <a:noFill/>
                </a:ln>
                <a:solidFill>
                  <a:srgbClr val="000000"/>
                </a:solidFill>
                <a:effectLst/>
                <a:latin typeface="Calibri" panose="020F0502020204030204" pitchFamily="34" charset="0"/>
              </a:rPr>
              <a:t> </a:t>
            </a:r>
          </a:p>
          <a:p>
            <a:pPr marL="0" marR="0" indent="0" algn="l">
              <a:lnSpc>
                <a:spcPct val="119000"/>
              </a:lnSpc>
              <a:spcBef>
                <a:spcPts val="0"/>
              </a:spcBef>
              <a:spcAft>
                <a:spcPts val="600"/>
              </a:spcAft>
            </a:pPr>
            <a:endParaRPr lang="en-US" sz="105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050" kern="1400" dirty="0">
                <a:ln>
                  <a:noFill/>
                </a:ln>
                <a:solidFill>
                  <a:srgbClr val="000000"/>
                </a:solidFill>
                <a:effectLst/>
                <a:latin typeface="Calibri" panose="020F0502020204030204" pitchFamily="34" charset="0"/>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0"/>
          <p:cNvPicPr preferRelativeResize="0"/>
          <p:nvPr/>
        </p:nvPicPr>
        <p:blipFill rotWithShape="1">
          <a:blip r:embed="rId3">
            <a:alphaModFix/>
          </a:blip>
          <a:srcRect/>
          <a:stretch/>
        </p:blipFill>
        <p:spPr>
          <a:xfrm>
            <a:off x="3139226" y="4616467"/>
            <a:ext cx="2779143" cy="2058501"/>
          </a:xfrm>
          <a:prstGeom prst="rect">
            <a:avLst/>
          </a:prstGeom>
          <a:noFill/>
          <a:ln>
            <a:noFill/>
          </a:ln>
        </p:spPr>
      </p:pic>
      <p:pic>
        <p:nvPicPr>
          <p:cNvPr id="264" name="Google Shape;264;p20"/>
          <p:cNvPicPr preferRelativeResize="0"/>
          <p:nvPr/>
        </p:nvPicPr>
        <p:blipFill rotWithShape="1">
          <a:blip r:embed="rId4">
            <a:alphaModFix/>
          </a:blip>
          <a:srcRect t="14000" b="4505"/>
          <a:stretch/>
        </p:blipFill>
        <p:spPr>
          <a:xfrm>
            <a:off x="6096001" y="1"/>
            <a:ext cx="6113431" cy="3315665"/>
          </a:xfrm>
          <a:prstGeom prst="rect">
            <a:avLst/>
          </a:prstGeom>
          <a:noFill/>
          <a:ln>
            <a:noFill/>
          </a:ln>
        </p:spPr>
      </p:pic>
      <p:pic>
        <p:nvPicPr>
          <p:cNvPr id="265" name="Google Shape;265;p20"/>
          <p:cNvPicPr preferRelativeResize="0"/>
          <p:nvPr/>
        </p:nvPicPr>
        <p:blipFill rotWithShape="1">
          <a:blip r:embed="rId5">
            <a:alphaModFix/>
          </a:blip>
          <a:srcRect l="5736" r="5735"/>
          <a:stretch/>
        </p:blipFill>
        <p:spPr>
          <a:xfrm>
            <a:off x="244967" y="4613233"/>
            <a:ext cx="2714556" cy="2064968"/>
          </a:xfrm>
          <a:prstGeom prst="rect">
            <a:avLst/>
          </a:prstGeom>
          <a:noFill/>
          <a:ln>
            <a:noFill/>
          </a:ln>
        </p:spPr>
      </p:pic>
      <p:pic>
        <p:nvPicPr>
          <p:cNvPr id="266" name="Google Shape;266;p20"/>
          <p:cNvPicPr preferRelativeResize="0"/>
          <p:nvPr/>
        </p:nvPicPr>
        <p:blipFill rotWithShape="1">
          <a:blip r:embed="rId6">
            <a:alphaModFix/>
          </a:blip>
          <a:srcRect t="9317" b="9309"/>
          <a:stretch/>
        </p:blipFill>
        <p:spPr>
          <a:xfrm>
            <a:off x="6096001" y="3542333"/>
            <a:ext cx="6113431" cy="3315667"/>
          </a:xfrm>
          <a:prstGeom prst="rect">
            <a:avLst/>
          </a:prstGeom>
          <a:noFill/>
          <a:ln>
            <a:noFill/>
          </a:ln>
        </p:spPr>
      </p:pic>
      <p:sp>
        <p:nvSpPr>
          <p:cNvPr id="267" name="Google Shape;267;p20"/>
          <p:cNvSpPr txBox="1">
            <a:spLocks noGrp="1"/>
          </p:cNvSpPr>
          <p:nvPr>
            <p:ph type="body" idx="4294967295"/>
          </p:nvPr>
        </p:nvSpPr>
        <p:spPr>
          <a:xfrm>
            <a:off x="244967" y="299060"/>
            <a:ext cx="5592400" cy="4131549"/>
          </a:xfrm>
          <a:prstGeom prst="rect">
            <a:avLst/>
          </a:prstGeom>
          <a:noFill/>
          <a:ln>
            <a:noFill/>
          </a:ln>
        </p:spPr>
        <p:txBody>
          <a:bodyPr spcFirstLastPara="1" wrap="square" lIns="121900" tIns="121900" rIns="121900" bIns="121900" anchor="ctr" anchorCtr="0">
            <a:normAutofit lnSpcReduction="10000"/>
          </a:bodyPr>
          <a:lstStyle/>
          <a:p>
            <a:pPr marL="0" indent="0" algn="ctr">
              <a:buClr>
                <a:schemeClr val="dk1"/>
              </a:buClr>
              <a:buSzPts val="1100"/>
              <a:buNone/>
            </a:pPr>
            <a:r>
              <a:rPr lang="es-ES" sz="2000" b="1" dirty="0">
                <a:latin typeface="Avenir"/>
                <a:ea typeface="Avenir"/>
                <a:cs typeface="Avenir"/>
                <a:sym typeface="Avenir"/>
              </a:rPr>
              <a:t>Key convictions for a Synodal Church</a:t>
            </a:r>
            <a:endParaRPr dirty="0"/>
          </a:p>
          <a:p>
            <a:pPr marL="228594" indent="-135463">
              <a:buClr>
                <a:schemeClr val="dk1"/>
              </a:buClr>
              <a:buSzPts val="1100"/>
              <a:buNone/>
            </a:pPr>
            <a:endParaRPr dirty="0">
              <a:latin typeface="Avenir"/>
              <a:ea typeface="Avenir"/>
              <a:cs typeface="Avenir"/>
              <a:sym typeface="Avenir"/>
            </a:endParaRPr>
          </a:p>
          <a:p>
            <a:pPr marL="228594" indent="-228594">
              <a:buClr>
                <a:schemeClr val="dk1"/>
              </a:buClr>
              <a:buSzPts val="1100"/>
            </a:pPr>
            <a:r>
              <a:rPr lang="es-ES" sz="2000" dirty="0">
                <a:latin typeface="Avenir"/>
                <a:ea typeface="Avenir"/>
                <a:cs typeface="Avenir"/>
                <a:sym typeface="Avenir"/>
              </a:rPr>
              <a:t>Listen to one another can be an authentic experience of discerning the Holy Spirit </a:t>
            </a:r>
            <a:endParaRPr dirty="0"/>
          </a:p>
          <a:p>
            <a:pPr marL="228594" indent="-228594">
              <a:buClr>
                <a:schemeClr val="dk1"/>
              </a:buClr>
              <a:buSzPts val="1100"/>
            </a:pPr>
            <a:r>
              <a:rPr lang="es-ES" sz="2000" dirty="0">
                <a:latin typeface="Avenir"/>
                <a:ea typeface="Avenir"/>
                <a:cs typeface="Avenir"/>
                <a:sym typeface="Avenir"/>
              </a:rPr>
              <a:t>In a spirit of meditation, grounded in the liturgy, Sacred Scripture, and prayer</a:t>
            </a:r>
            <a:endParaRPr sz="2000" dirty="0">
              <a:latin typeface="Avenir"/>
              <a:ea typeface="Avenir"/>
              <a:cs typeface="Avenir"/>
              <a:sym typeface="Avenir"/>
            </a:endParaRPr>
          </a:p>
          <a:p>
            <a:pPr marL="228594" indent="-228594">
              <a:buClr>
                <a:schemeClr val="dk1"/>
              </a:buClr>
              <a:buSzPts val="1100"/>
            </a:pPr>
            <a:r>
              <a:rPr lang="es-ES" sz="2000" dirty="0">
                <a:latin typeface="Avenir"/>
                <a:ea typeface="Avenir"/>
                <a:cs typeface="Avenir"/>
                <a:sym typeface="Avenir"/>
              </a:rPr>
              <a:t>An experience shared with one another, not just filling out a questionnaire</a:t>
            </a:r>
            <a:endParaRPr dirty="0"/>
          </a:p>
          <a:p>
            <a:pPr marL="228594" indent="-228594">
              <a:buClr>
                <a:schemeClr val="dk1"/>
              </a:buClr>
              <a:buSzPts val="1100"/>
            </a:pPr>
            <a:r>
              <a:rPr lang="es-ES" sz="2000" dirty="0">
                <a:latin typeface="Avenir"/>
                <a:ea typeface="Avenir"/>
                <a:cs typeface="Avenir"/>
                <a:sym typeface="Avenir"/>
              </a:rPr>
              <a:t>A process, not a one-time event</a:t>
            </a:r>
            <a:endParaRPr dirty="0"/>
          </a:p>
          <a:p>
            <a:pPr marL="228594" indent="-228594">
              <a:buClr>
                <a:schemeClr val="dk1"/>
              </a:buClr>
              <a:buSzPts val="1100"/>
            </a:pPr>
            <a:r>
              <a:rPr lang="es-ES" sz="2000" dirty="0">
                <a:latin typeface="Avenir"/>
                <a:ea typeface="Avenir"/>
                <a:cs typeface="Avenir"/>
                <a:sym typeface="Avenir"/>
              </a:rPr>
              <a:t>This journey unites us more deeply to one another, and sends us out on mission to others </a:t>
            </a:r>
          </a:p>
          <a:p>
            <a:pPr marL="0" indent="0" algn="r">
              <a:buClr>
                <a:schemeClr val="dk1"/>
              </a:buClr>
              <a:buSzPts val="1100"/>
              <a:buNone/>
            </a:pPr>
            <a:r>
              <a:rPr lang="es-ES" sz="1100" i="1" dirty="0">
                <a:latin typeface="Avenir"/>
                <a:sym typeface="Avenir"/>
              </a:rPr>
              <a:t>(Vademecum 1.1)</a:t>
            </a:r>
            <a:endParaRPr sz="1100" i="1" dirty="0"/>
          </a:p>
        </p:txBody>
      </p:sp>
      <p:sp>
        <p:nvSpPr>
          <p:cNvPr id="268" name="Google Shape;268;p20"/>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t" anchorCtr="0">
            <a:noAutofit/>
          </a:bodyPr>
          <a:lstStyle/>
          <a:p>
            <a:pPr defTabSz="1219170"/>
            <a:fld id="{00000000-1234-1234-1234-123412341234}" type="slidenum">
              <a:rPr lang="es-ES" kern="0"/>
              <a:pPr defTabSz="1219170"/>
              <a:t>7</a:t>
            </a:fld>
            <a:endParaRPr kern="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15"/>
          <p:cNvPicPr preferRelativeResize="0"/>
          <p:nvPr/>
        </p:nvPicPr>
        <p:blipFill rotWithShape="1">
          <a:blip r:embed="rId3">
            <a:alphaModFix/>
          </a:blip>
          <a:srcRect l="29338" t="37563" b="21693"/>
          <a:stretch/>
        </p:blipFill>
        <p:spPr>
          <a:xfrm>
            <a:off x="205467" y="4613234"/>
            <a:ext cx="2774032" cy="2043836"/>
          </a:xfrm>
          <a:prstGeom prst="rect">
            <a:avLst/>
          </a:prstGeom>
          <a:noFill/>
          <a:ln>
            <a:noFill/>
          </a:ln>
        </p:spPr>
      </p:pic>
      <p:pic>
        <p:nvPicPr>
          <p:cNvPr id="222" name="Google Shape;222;p15"/>
          <p:cNvPicPr preferRelativeResize="0"/>
          <p:nvPr/>
        </p:nvPicPr>
        <p:blipFill rotWithShape="1">
          <a:blip r:embed="rId4">
            <a:alphaModFix/>
          </a:blip>
          <a:srcRect r="11016"/>
          <a:stretch/>
        </p:blipFill>
        <p:spPr>
          <a:xfrm>
            <a:off x="3081767" y="4613233"/>
            <a:ext cx="2774036" cy="2043832"/>
          </a:xfrm>
          <a:prstGeom prst="rect">
            <a:avLst/>
          </a:prstGeom>
          <a:noFill/>
          <a:ln>
            <a:noFill/>
          </a:ln>
        </p:spPr>
      </p:pic>
      <p:pic>
        <p:nvPicPr>
          <p:cNvPr id="223" name="Google Shape;223;p15"/>
          <p:cNvPicPr preferRelativeResize="0"/>
          <p:nvPr/>
        </p:nvPicPr>
        <p:blipFill rotWithShape="1">
          <a:blip r:embed="rId5">
            <a:alphaModFix/>
          </a:blip>
          <a:srcRect l="13156"/>
          <a:stretch/>
        </p:blipFill>
        <p:spPr>
          <a:xfrm>
            <a:off x="205467" y="179801"/>
            <a:ext cx="5650336" cy="4233967"/>
          </a:xfrm>
          <a:prstGeom prst="rect">
            <a:avLst/>
          </a:prstGeom>
          <a:noFill/>
          <a:ln>
            <a:noFill/>
          </a:ln>
        </p:spPr>
      </p:pic>
      <p:pic>
        <p:nvPicPr>
          <p:cNvPr id="224" name="Google Shape;224;p15"/>
          <p:cNvPicPr preferRelativeResize="0"/>
          <p:nvPr/>
        </p:nvPicPr>
        <p:blipFill rotWithShape="1">
          <a:blip r:embed="rId6">
            <a:alphaModFix/>
          </a:blip>
          <a:srcRect l="22868" r="17716"/>
          <a:stretch/>
        </p:blipFill>
        <p:spPr>
          <a:xfrm>
            <a:off x="6076267" y="1"/>
            <a:ext cx="6185006" cy="6858001"/>
          </a:xfrm>
          <a:prstGeom prst="rect">
            <a:avLst/>
          </a:prstGeom>
          <a:noFill/>
          <a:ln>
            <a:noFill/>
          </a:ln>
        </p:spPr>
      </p:pic>
      <p:sp>
        <p:nvSpPr>
          <p:cNvPr id="225" name="Google Shape;225;p15"/>
          <p:cNvSpPr txBox="1">
            <a:spLocks noGrp="1"/>
          </p:cNvSpPr>
          <p:nvPr>
            <p:ph type="body" idx="1"/>
          </p:nvPr>
        </p:nvSpPr>
        <p:spPr>
          <a:xfrm>
            <a:off x="6076267" y="997565"/>
            <a:ext cx="6185006" cy="3513739"/>
          </a:xfrm>
          <a:prstGeom prst="rect">
            <a:avLst/>
          </a:prstGeom>
          <a:solidFill>
            <a:schemeClr val="lt1"/>
          </a:solidFill>
          <a:ln>
            <a:noFill/>
          </a:ln>
        </p:spPr>
        <p:txBody>
          <a:bodyPr spcFirstLastPara="1" wrap="square" lIns="121900" tIns="121900" rIns="274320" bIns="121900" anchor="ctr" anchorCtr="0">
            <a:noAutofit/>
          </a:bodyPr>
          <a:lstStyle/>
          <a:p>
            <a:pPr marL="0" indent="0" algn="just">
              <a:buNone/>
            </a:pPr>
            <a:r>
              <a:rPr lang="es-ES" sz="2133" dirty="0">
                <a:latin typeface="Avenir"/>
                <a:ea typeface="Avenir"/>
                <a:cs typeface="Avenir"/>
                <a:sym typeface="Avenir"/>
              </a:rPr>
              <a:t>“The </a:t>
            </a:r>
            <a:r>
              <a:rPr lang="es-ES" sz="2133" b="1" dirty="0">
                <a:latin typeface="Avenir"/>
                <a:ea typeface="Avenir"/>
                <a:cs typeface="Avenir"/>
                <a:sym typeface="Avenir"/>
              </a:rPr>
              <a:t>purpose of the Synod</a:t>
            </a:r>
            <a:r>
              <a:rPr lang="es-ES" sz="2133" dirty="0">
                <a:latin typeface="Avenir"/>
                <a:ea typeface="Avenir"/>
                <a:cs typeface="Avenir"/>
                <a:sym typeface="Avenir"/>
              </a:rPr>
              <a:t>, and therefore of this consultation, is not to produce documents, but “to plant dreams, </a:t>
            </a:r>
            <a:r>
              <a:rPr lang="es-ES" sz="2133" b="1" dirty="0">
                <a:latin typeface="Avenir"/>
                <a:ea typeface="Avenir"/>
                <a:cs typeface="Avenir"/>
                <a:sym typeface="Avenir"/>
              </a:rPr>
              <a:t>draw forth prophecies and visions, allow hope to be nourished</a:t>
            </a:r>
            <a:r>
              <a:rPr lang="es-ES" sz="2133" dirty="0">
                <a:latin typeface="Avenir"/>
                <a:ea typeface="Avenir"/>
                <a:cs typeface="Avenir"/>
                <a:sym typeface="Avenir"/>
              </a:rPr>
              <a:t>, inspire trust, bind up wounds, weave together relationships, awaken a dawn of hope, learn from one another, and </a:t>
            </a:r>
            <a:r>
              <a:rPr lang="es-ES" sz="2133" b="1" dirty="0">
                <a:latin typeface="Avenir"/>
                <a:ea typeface="Avenir"/>
                <a:cs typeface="Avenir"/>
                <a:sym typeface="Avenir"/>
              </a:rPr>
              <a:t>create a bright resourcefulness</a:t>
            </a:r>
            <a:r>
              <a:rPr lang="es-ES" sz="2133" dirty="0">
                <a:latin typeface="Avenir"/>
                <a:ea typeface="Avenir"/>
                <a:cs typeface="Avenir"/>
                <a:sym typeface="Avenir"/>
              </a:rPr>
              <a:t> that will enlighten minds, warm hearts, give strength to our hands.” </a:t>
            </a:r>
            <a:r>
              <a:rPr lang="es-ES" sz="1400" dirty="0">
                <a:latin typeface="Avenir"/>
                <a:ea typeface="Avenir"/>
                <a:cs typeface="Avenir"/>
                <a:sym typeface="Avenir"/>
              </a:rPr>
              <a:t>(PD, 32)</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9" name="Google Shape;319;p27"/>
          <p:cNvSpPr txBox="1">
            <a:spLocks noGrp="1"/>
          </p:cNvSpPr>
          <p:nvPr>
            <p:ph type="title"/>
          </p:nvPr>
        </p:nvSpPr>
        <p:spPr>
          <a:xfrm>
            <a:off x="373688" y="216620"/>
            <a:ext cx="5774256" cy="610477"/>
          </a:xfrm>
          <a:prstGeom prst="rect">
            <a:avLst/>
          </a:prstGeom>
          <a:noFill/>
          <a:ln>
            <a:noFill/>
          </a:ln>
        </p:spPr>
        <p:txBody>
          <a:bodyPr spcFirstLastPara="1" wrap="square" lIns="121900" tIns="121900" rIns="121900" bIns="121900" anchor="t" anchorCtr="0">
            <a:normAutofit fontScale="90000"/>
          </a:bodyPr>
          <a:lstStyle/>
          <a:p>
            <a:pPr algn="ctr">
              <a:buSzPct val="43999"/>
            </a:pPr>
            <a:r>
              <a:rPr lang="es-ES" sz="2533" dirty="0">
                <a:latin typeface="Avenir"/>
                <a:ea typeface="Avenir"/>
                <a:cs typeface="Avenir"/>
                <a:sym typeface="Avenir"/>
              </a:rPr>
              <a:t>Basic Question of the Synodal Process</a:t>
            </a:r>
            <a:endParaRPr sz="2533" dirty="0">
              <a:latin typeface="Avenir"/>
              <a:ea typeface="Avenir"/>
              <a:cs typeface="Avenir"/>
              <a:sym typeface="Avenir"/>
            </a:endParaRPr>
          </a:p>
        </p:txBody>
      </p:sp>
      <p:sp>
        <p:nvSpPr>
          <p:cNvPr id="320" name="Google Shape;320;p27"/>
          <p:cNvSpPr txBox="1">
            <a:spLocks noGrp="1"/>
          </p:cNvSpPr>
          <p:nvPr>
            <p:ph type="body" idx="2"/>
          </p:nvPr>
        </p:nvSpPr>
        <p:spPr>
          <a:xfrm>
            <a:off x="374079" y="827098"/>
            <a:ext cx="5930077" cy="2292709"/>
          </a:xfrm>
          <a:prstGeom prst="rect">
            <a:avLst/>
          </a:prstGeom>
          <a:noFill/>
          <a:ln>
            <a:noFill/>
          </a:ln>
        </p:spPr>
        <p:txBody>
          <a:bodyPr spcFirstLastPara="1" wrap="square" lIns="121900" tIns="121900" rIns="121900" bIns="121900" anchor="t" anchorCtr="0">
            <a:normAutofit fontScale="92500" lnSpcReduction="10000"/>
          </a:bodyPr>
          <a:lstStyle/>
          <a:p>
            <a:pPr marL="0" indent="0" algn="just">
              <a:buClr>
                <a:schemeClr val="dk1"/>
              </a:buClr>
              <a:buSzPct val="84942"/>
              <a:buNone/>
            </a:pPr>
            <a:r>
              <a:rPr lang="es-ES" sz="1900" dirty="0">
                <a:latin typeface="Avenir"/>
                <a:ea typeface="Avenir"/>
                <a:cs typeface="Avenir"/>
                <a:sym typeface="Avenir"/>
              </a:rPr>
              <a:t>A basic question prompts and guides us: How does this “journeying together,” which takes place today on different levels (from the local level to the universal one), allow the Church to proclaim the Gospel in accordance with the mission entrusted to her; and what steps does the Spirit invite us to take in order to grow as a synodal Church?</a:t>
            </a:r>
            <a:endParaRPr sz="1900" dirty="0"/>
          </a:p>
          <a:p>
            <a:pPr marL="0" indent="0" algn="r">
              <a:buClr>
                <a:schemeClr val="dk1"/>
              </a:buClr>
              <a:buSzPct val="91476"/>
              <a:buNone/>
            </a:pPr>
            <a:r>
              <a:rPr lang="es-ES" sz="1733" dirty="0">
                <a:latin typeface="Avenir"/>
                <a:ea typeface="Avenir"/>
                <a:cs typeface="Avenir"/>
                <a:sym typeface="Avenir"/>
              </a:rPr>
              <a:t>(</a:t>
            </a:r>
            <a:r>
              <a:rPr lang="es-ES" sz="1733" i="1" dirty="0">
                <a:latin typeface="Avenir"/>
                <a:ea typeface="Avenir"/>
                <a:cs typeface="Avenir"/>
                <a:sym typeface="Avenir"/>
              </a:rPr>
              <a:t>PD</a:t>
            </a:r>
            <a:r>
              <a:rPr lang="es-ES" sz="1733" dirty="0">
                <a:latin typeface="Avenir"/>
                <a:ea typeface="Avenir"/>
                <a:cs typeface="Avenir"/>
                <a:sym typeface="Avenir"/>
              </a:rPr>
              <a:t>, 2)</a:t>
            </a:r>
            <a:endParaRPr sz="1733" dirty="0">
              <a:latin typeface="Avenir"/>
              <a:ea typeface="Avenir"/>
              <a:cs typeface="Avenir"/>
              <a:sym typeface="Avenir"/>
            </a:endParaRPr>
          </a:p>
        </p:txBody>
      </p:sp>
      <p:sp>
        <p:nvSpPr>
          <p:cNvPr id="322" name="Google Shape;322;p27"/>
          <p:cNvSpPr txBox="1"/>
          <p:nvPr/>
        </p:nvSpPr>
        <p:spPr>
          <a:xfrm>
            <a:off x="373689" y="2905203"/>
            <a:ext cx="5774255" cy="964943"/>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836"/>
            </a:pPr>
            <a:r>
              <a:rPr lang="es-ES" sz="2533" b="1" kern="0" dirty="0">
                <a:solidFill>
                  <a:srgbClr val="000000"/>
                </a:solidFill>
                <a:latin typeface="Avenir"/>
                <a:ea typeface="Avenir"/>
                <a:cs typeface="Avenir"/>
                <a:sym typeface="Avenir"/>
              </a:rPr>
              <a:t>The fundamental question for the consultation of the People of God</a:t>
            </a:r>
            <a:endParaRPr sz="2533" b="1" kern="0" dirty="0">
              <a:solidFill>
                <a:srgbClr val="000000"/>
              </a:solidFill>
              <a:latin typeface="Avenir"/>
              <a:ea typeface="Avenir"/>
              <a:cs typeface="Avenir"/>
              <a:sym typeface="Avenir"/>
            </a:endParaRPr>
          </a:p>
        </p:txBody>
      </p:sp>
      <p:sp>
        <p:nvSpPr>
          <p:cNvPr id="323" name="Google Shape;323;p27"/>
          <p:cNvSpPr txBox="1"/>
          <p:nvPr/>
        </p:nvSpPr>
        <p:spPr>
          <a:xfrm>
            <a:off x="373688" y="3870145"/>
            <a:ext cx="5774255" cy="2160757"/>
          </a:xfrm>
          <a:prstGeom prst="rect">
            <a:avLst/>
          </a:prstGeom>
          <a:noFill/>
          <a:ln>
            <a:noFill/>
          </a:ln>
        </p:spPr>
        <p:txBody>
          <a:bodyPr spcFirstLastPara="1" wrap="square" lIns="121900" tIns="121900" rIns="121900" bIns="121900" anchor="ctr" anchorCtr="0">
            <a:normAutofit/>
          </a:bodyPr>
          <a:lstStyle/>
          <a:p>
            <a:pPr algn="just" defTabSz="1219170">
              <a:lnSpc>
                <a:spcPct val="115000"/>
              </a:lnSpc>
              <a:buClr>
                <a:srgbClr val="DE8F32"/>
              </a:buClr>
              <a:buSzPts val="1200"/>
            </a:pPr>
            <a:r>
              <a:rPr lang="es-ES" i="1" kern="0" dirty="0">
                <a:solidFill>
                  <a:srgbClr val="000000"/>
                </a:solidFill>
                <a:latin typeface="Avenir"/>
                <a:ea typeface="Avenir"/>
                <a:cs typeface="Avenir"/>
                <a:sym typeface="Avenir"/>
              </a:rPr>
              <a:t>A synodal Church, in announcing the Gospel, “journeys together:” How is this “journeying together” happening today in your local Church? What steps does the Spirit invite us to take in order to grow in our “journeying together”? </a:t>
            </a:r>
            <a:endParaRPr kern="0" dirty="0">
              <a:solidFill>
                <a:srgbClr val="000000"/>
              </a:solidFill>
              <a:latin typeface="Arial"/>
              <a:ea typeface="Arial"/>
              <a:cs typeface="Arial"/>
              <a:sym typeface="Arial"/>
            </a:endParaRPr>
          </a:p>
          <a:p>
            <a:pPr algn="r" defTabSz="1219170">
              <a:lnSpc>
                <a:spcPct val="115000"/>
              </a:lnSpc>
              <a:buClr>
                <a:srgbClr val="DE8F32"/>
              </a:buClr>
              <a:buSzPts val="1200"/>
            </a:pPr>
            <a:r>
              <a:rPr lang="es-ES" sz="1733" i="1" kern="0" dirty="0">
                <a:solidFill>
                  <a:srgbClr val="000000"/>
                </a:solidFill>
                <a:latin typeface="Avenir"/>
                <a:ea typeface="Avenir"/>
                <a:cs typeface="Avenir"/>
                <a:sym typeface="Avenir"/>
              </a:rPr>
              <a:t>(PD, 26)</a:t>
            </a:r>
            <a:endParaRPr sz="1733" i="1" kern="0" dirty="0">
              <a:solidFill>
                <a:srgbClr val="000000"/>
              </a:solidFill>
              <a:latin typeface="Avenir"/>
              <a:ea typeface="Avenir"/>
              <a:cs typeface="Avenir"/>
              <a:sym typeface="Avenir"/>
            </a:endParaRPr>
          </a:p>
        </p:txBody>
      </p:sp>
      <p:pic>
        <p:nvPicPr>
          <p:cNvPr id="3" name="Picture 2" descr="A picture containing text, indoor, meal&#10;&#10;Description automatically generated">
            <a:extLst>
              <a:ext uri="{FF2B5EF4-FFF2-40B4-BE49-F238E27FC236}">
                <a16:creationId xmlns:a16="http://schemas.microsoft.com/office/drawing/2014/main" id="{EE086318-3C1E-4FAA-8EEA-AA2543E9B95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4905"/>
          <a:stretch/>
        </p:blipFill>
        <p:spPr>
          <a:xfrm>
            <a:off x="6431280" y="459680"/>
            <a:ext cx="4826000" cy="593864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Custom 2">
      <a:dk1>
        <a:srgbClr val="B4001B"/>
      </a:dk1>
      <a:lt1>
        <a:srgbClr val="FFFFFF"/>
      </a:lt1>
      <a:dk2>
        <a:srgbClr val="3B4D55"/>
      </a:dk2>
      <a:lt2>
        <a:srgbClr val="DEE6EE"/>
      </a:lt2>
      <a:accent1>
        <a:srgbClr val="B4001B"/>
      </a:accent1>
      <a:accent2>
        <a:srgbClr val="9399A1"/>
      </a:accent2>
      <a:accent3>
        <a:srgbClr val="3B4D55"/>
      </a:accent3>
      <a:accent4>
        <a:srgbClr val="000000"/>
      </a:accent4>
      <a:accent5>
        <a:srgbClr val="425537"/>
      </a:accent5>
      <a:accent6>
        <a:srgbClr val="FF0000"/>
      </a:accent6>
      <a:hlink>
        <a:srgbClr val="3B4D55"/>
      </a:hlink>
      <a:folHlink>
        <a:srgbClr val="3B4D55"/>
      </a:folHlink>
    </a:clrScheme>
    <a:fontScheme name="Custom 6">
      <a:majorFont>
        <a:latin typeface="Tahoma"/>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story_Timeline_05_MO - v3" id="{7FF5D5DD-C278-4CE6-8439-473DA481B1BB}" vid="{5298D311-D36A-4BC6-B02B-DC4D295524F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577</TotalTime>
  <Words>1780</Words>
  <Application>Microsoft Office PowerPoint</Application>
  <PresentationFormat>Widescreen</PresentationFormat>
  <Paragraphs>106</Paragraphs>
  <Slides>12</Slides>
  <Notes>11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12</vt:i4>
      </vt:variant>
    </vt:vector>
  </HeadingPairs>
  <TitlesOfParts>
    <vt:vector size="26" baseType="lpstr">
      <vt:lpstr>Arial</vt:lpstr>
      <vt:lpstr>Avenir</vt:lpstr>
      <vt:lpstr>Calibri</vt:lpstr>
      <vt:lpstr>Calibri Light</vt:lpstr>
      <vt:lpstr>Cavolini</vt:lpstr>
      <vt:lpstr>Helvetica Neue</vt:lpstr>
      <vt:lpstr>Helvetica Neue Light</vt:lpstr>
      <vt:lpstr>Tahoma</vt:lpstr>
      <vt:lpstr>Times New Roman</vt:lpstr>
      <vt:lpstr>Wingdings</vt:lpstr>
      <vt:lpstr>Office Theme</vt:lpstr>
      <vt:lpstr>Simple Light</vt:lpstr>
      <vt:lpstr>1_Simple Light</vt:lpstr>
      <vt:lpstr>1_Office Theme</vt:lpstr>
      <vt:lpstr>PowerPoint Presentation</vt:lpstr>
      <vt:lpstr>Together, listening  to the  Holy Spirit,  let us be led by God</vt:lpstr>
      <vt:lpstr>PowerPoint Presentation</vt:lpstr>
      <vt:lpstr>PowerPoint Presentation</vt:lpstr>
      <vt:lpstr>The Challenge of Synodality</vt:lpstr>
      <vt:lpstr>PowerPoint Presentation</vt:lpstr>
      <vt:lpstr>PowerPoint Presentation</vt:lpstr>
      <vt:lpstr>PowerPoint Presentation</vt:lpstr>
      <vt:lpstr>Basic Question of the Synodal Process</vt:lpstr>
      <vt:lpstr>Ten Themes to Explore</vt:lpstr>
      <vt:lpstr>For a Synodal Church: Communion / Participation / Mission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Kilbridge</dc:creator>
  <cp:lastModifiedBy>Elizabeth Johnston</cp:lastModifiedBy>
  <cp:revision>25</cp:revision>
  <cp:lastPrinted>2021-11-10T15:55:14Z</cp:lastPrinted>
  <dcterms:created xsi:type="dcterms:W3CDTF">2021-11-05T15:30:39Z</dcterms:created>
  <dcterms:modified xsi:type="dcterms:W3CDTF">2021-11-19T19:27:41Z</dcterms:modified>
</cp:coreProperties>
</file>