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2" r:id="rId3"/>
    <p:sldMasterId id="2147483691" r:id="rId4"/>
  </p:sldMasterIdLst>
  <p:notesMasterIdLst>
    <p:notesMasterId r:id="rId17"/>
  </p:notesMasterIdLst>
  <p:sldIdLst>
    <p:sldId id="271" r:id="rId5"/>
    <p:sldId id="272" r:id="rId6"/>
    <p:sldId id="258" r:id="rId7"/>
    <p:sldId id="279" r:id="rId8"/>
    <p:sldId id="260" r:id="rId9"/>
    <p:sldId id="264" r:id="rId10"/>
    <p:sldId id="275" r:id="rId11"/>
    <p:sldId id="270" r:id="rId12"/>
    <p:sldId id="282" r:id="rId13"/>
    <p:sldId id="293" r:id="rId14"/>
    <p:sldId id="256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94F234-7ACF-4CD3-A3B4-15B775CA209A}" v="48" dt="2021-11-10T15:58:43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5380" autoAdjust="0"/>
  </p:normalViewPr>
  <p:slideViewPr>
    <p:cSldViewPr snapToGrid="0">
      <p:cViewPr varScale="1">
        <p:scale>
          <a:sx n="75" d="100"/>
          <a:sy n="75" d="100"/>
        </p:scale>
        <p:origin x="806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Johnston" userId="3623cbdd-9048-4c65-8b3c-88b01df264f6" providerId="ADAL" clId="{FA94F234-7ACF-4CD3-A3B4-15B775CA209A}"/>
    <pc:docChg chg="undo redo custSel addSld delSld modSld modMainMaster">
      <pc:chgData name="Elizabeth Johnston" userId="3623cbdd-9048-4c65-8b3c-88b01df264f6" providerId="ADAL" clId="{FA94F234-7ACF-4CD3-A3B4-15B775CA209A}" dt="2021-11-19T19:37:52.034" v="4986" actId="14100"/>
      <pc:docMkLst>
        <pc:docMk/>
      </pc:docMkLst>
      <pc:sldChg chg="modSp mod">
        <pc:chgData name="Elizabeth Johnston" userId="3623cbdd-9048-4c65-8b3c-88b01df264f6" providerId="ADAL" clId="{FA94F234-7ACF-4CD3-A3B4-15B775CA209A}" dt="2021-11-18T15:55:58.515" v="4977" actId="14100"/>
        <pc:sldMkLst>
          <pc:docMk/>
          <pc:sldMk cId="3129390757" sldId="256"/>
        </pc:sldMkLst>
        <pc:spChg chg="mod">
          <ac:chgData name="Elizabeth Johnston" userId="3623cbdd-9048-4c65-8b3c-88b01df264f6" providerId="ADAL" clId="{FA94F234-7ACF-4CD3-A3B4-15B775CA209A}" dt="2021-11-09T20:02:58.690" v="935" actId="313"/>
          <ac:spMkLst>
            <pc:docMk/>
            <pc:sldMk cId="3129390757" sldId="256"/>
            <ac:spMk id="2" creationId="{186D4E23-F409-4691-84CD-C0C52AD3F0C7}"/>
          </ac:spMkLst>
        </pc:spChg>
        <pc:spChg chg="mod">
          <ac:chgData name="Elizabeth Johnston" userId="3623cbdd-9048-4c65-8b3c-88b01df264f6" providerId="ADAL" clId="{FA94F234-7ACF-4CD3-A3B4-15B775CA209A}" dt="2021-11-09T20:03:57.856" v="980" actId="20577"/>
          <ac:spMkLst>
            <pc:docMk/>
            <pc:sldMk cId="3129390757" sldId="256"/>
            <ac:spMk id="3" creationId="{9826B88A-CA53-4491-9D51-BD04EBF2F4DD}"/>
          </ac:spMkLst>
        </pc:spChg>
        <pc:spChg chg="mod">
          <ac:chgData name="Elizabeth Johnston" userId="3623cbdd-9048-4c65-8b3c-88b01df264f6" providerId="ADAL" clId="{FA94F234-7ACF-4CD3-A3B4-15B775CA209A}" dt="2021-11-09T20:05:39.496" v="1022" actId="20577"/>
          <ac:spMkLst>
            <pc:docMk/>
            <pc:sldMk cId="3129390757" sldId="256"/>
            <ac:spMk id="4" creationId="{CFA04035-833F-47A3-9B42-8D3A786CD66E}"/>
          </ac:spMkLst>
        </pc:spChg>
        <pc:spChg chg="mod">
          <ac:chgData name="Elizabeth Johnston" userId="3623cbdd-9048-4c65-8b3c-88b01df264f6" providerId="ADAL" clId="{FA94F234-7ACF-4CD3-A3B4-15B775CA209A}" dt="2021-11-18T15:55:58.515" v="4977" actId="14100"/>
          <ac:spMkLst>
            <pc:docMk/>
            <pc:sldMk cId="3129390757" sldId="256"/>
            <ac:spMk id="5" creationId="{2B969FF3-8FFE-4E02-8E2A-BEDDF86909EC}"/>
          </ac:spMkLst>
        </pc:spChg>
        <pc:spChg chg="mod">
          <ac:chgData name="Elizabeth Johnston" userId="3623cbdd-9048-4c65-8b3c-88b01df264f6" providerId="ADAL" clId="{FA94F234-7ACF-4CD3-A3B4-15B775CA209A}" dt="2021-11-09T20:06:49.191" v="1083" actId="20577"/>
          <ac:spMkLst>
            <pc:docMk/>
            <pc:sldMk cId="3129390757" sldId="256"/>
            <ac:spMk id="6" creationId="{1EB50FA0-8BDD-46C8-99F1-A2927A8655F8}"/>
          </ac:spMkLst>
        </pc:spChg>
        <pc:spChg chg="mod">
          <ac:chgData name="Elizabeth Johnston" userId="3623cbdd-9048-4c65-8b3c-88b01df264f6" providerId="ADAL" clId="{FA94F234-7ACF-4CD3-A3B4-15B775CA209A}" dt="2021-11-09T20:07:32.005" v="1096" actId="1036"/>
          <ac:spMkLst>
            <pc:docMk/>
            <pc:sldMk cId="3129390757" sldId="256"/>
            <ac:spMk id="7" creationId="{53D9E183-E0BA-4EFB-909C-B21CDB329817}"/>
          </ac:spMkLst>
        </pc:spChg>
        <pc:spChg chg="mod">
          <ac:chgData name="Elizabeth Johnston" userId="3623cbdd-9048-4c65-8b3c-88b01df264f6" providerId="ADAL" clId="{FA94F234-7ACF-4CD3-A3B4-15B775CA209A}" dt="2021-11-09T20:08:11.482" v="1123" actId="20577"/>
          <ac:spMkLst>
            <pc:docMk/>
            <pc:sldMk cId="3129390757" sldId="256"/>
            <ac:spMk id="25" creationId="{226EDA45-333D-4EB3-B00D-1BBB0A0D9F75}"/>
          </ac:spMkLst>
        </pc:spChg>
        <pc:spChg chg="mod">
          <ac:chgData name="Elizabeth Johnston" userId="3623cbdd-9048-4c65-8b3c-88b01df264f6" providerId="ADAL" clId="{FA94F234-7ACF-4CD3-A3B4-15B775CA209A}" dt="2021-11-09T20:14:32.361" v="1672" actId="14100"/>
          <ac:spMkLst>
            <pc:docMk/>
            <pc:sldMk cId="3129390757" sldId="256"/>
            <ac:spMk id="28" creationId="{85274408-4DE0-47D4-960C-0120927B30C0}"/>
          </ac:spMkLst>
        </pc:spChg>
        <pc:spChg chg="mod">
          <ac:chgData name="Elizabeth Johnston" userId="3623cbdd-9048-4c65-8b3c-88b01df264f6" providerId="ADAL" clId="{FA94F234-7ACF-4CD3-A3B4-15B775CA209A}" dt="2021-11-09T20:24:42.380" v="2155" actId="6549"/>
          <ac:spMkLst>
            <pc:docMk/>
            <pc:sldMk cId="3129390757" sldId="256"/>
            <ac:spMk id="32" creationId="{5BDF05C2-B194-4DD0-B59C-EC2859CCC75B}"/>
          </ac:spMkLst>
        </pc:spChg>
        <pc:spChg chg="mod">
          <ac:chgData name="Elizabeth Johnston" userId="3623cbdd-9048-4c65-8b3c-88b01df264f6" providerId="ADAL" clId="{FA94F234-7ACF-4CD3-A3B4-15B775CA209A}" dt="2021-11-09T20:30:35.773" v="2642" actId="313"/>
          <ac:spMkLst>
            <pc:docMk/>
            <pc:sldMk cId="3129390757" sldId="256"/>
            <ac:spMk id="33" creationId="{F84D0C84-516E-4797-9E42-B3E656AF4292}"/>
          </ac:spMkLst>
        </pc:spChg>
        <pc:spChg chg="mod">
          <ac:chgData name="Elizabeth Johnston" userId="3623cbdd-9048-4c65-8b3c-88b01df264f6" providerId="ADAL" clId="{FA94F234-7ACF-4CD3-A3B4-15B775CA209A}" dt="2021-11-09T20:33:28.570" v="2948" actId="20577"/>
          <ac:spMkLst>
            <pc:docMk/>
            <pc:sldMk cId="3129390757" sldId="256"/>
            <ac:spMk id="34" creationId="{6B3A806B-ABE9-46AB-B4BD-EA9409F37155}"/>
          </ac:spMkLst>
        </pc:spChg>
      </pc:sldChg>
      <pc:sldChg chg="addSp delSp modSp mod">
        <pc:chgData name="Elizabeth Johnston" userId="3623cbdd-9048-4c65-8b3c-88b01df264f6" providerId="ADAL" clId="{FA94F234-7ACF-4CD3-A3B4-15B775CA209A}" dt="2021-11-10T14:42:06.780" v="3493"/>
        <pc:sldMkLst>
          <pc:docMk/>
          <pc:sldMk cId="0" sldId="258"/>
        </pc:sldMkLst>
        <pc:spChg chg="add del mod">
          <ac:chgData name="Elizabeth Johnston" userId="3623cbdd-9048-4c65-8b3c-88b01df264f6" providerId="ADAL" clId="{FA94F234-7ACF-4CD3-A3B4-15B775CA209A}" dt="2021-11-09T18:33:56.428" v="10" actId="478"/>
          <ac:spMkLst>
            <pc:docMk/>
            <pc:sldMk cId="0" sldId="258"/>
            <ac:spMk id="3" creationId="{B449609F-1D0D-4862-9EED-7DF07F8DC912}"/>
          </ac:spMkLst>
        </pc:spChg>
        <pc:spChg chg="add del">
          <ac:chgData name="Elizabeth Johnston" userId="3623cbdd-9048-4c65-8b3c-88b01df264f6" providerId="ADAL" clId="{FA94F234-7ACF-4CD3-A3B4-15B775CA209A}" dt="2021-11-10T14:41:54.556" v="3492" actId="22"/>
          <ac:spMkLst>
            <pc:docMk/>
            <pc:sldMk cId="0" sldId="258"/>
            <ac:spMk id="5" creationId="{BEC04FD4-8CDB-4B1F-BAD5-FC70381675E7}"/>
          </ac:spMkLst>
        </pc:spChg>
        <pc:spChg chg="add mod">
          <ac:chgData name="Elizabeth Johnston" userId="3623cbdd-9048-4c65-8b3c-88b01df264f6" providerId="ADAL" clId="{FA94F234-7ACF-4CD3-A3B4-15B775CA209A}" dt="2021-11-10T14:40:10.707" v="3489" actId="114"/>
          <ac:spMkLst>
            <pc:docMk/>
            <pc:sldMk cId="0" sldId="258"/>
            <ac:spMk id="6" creationId="{E321A023-D86C-44F0-8C26-67BF87FB5C8D}"/>
          </ac:spMkLst>
        </pc:spChg>
        <pc:spChg chg="del">
          <ac:chgData name="Elizabeth Johnston" userId="3623cbdd-9048-4c65-8b3c-88b01df264f6" providerId="ADAL" clId="{FA94F234-7ACF-4CD3-A3B4-15B775CA209A}" dt="2021-11-09T18:33:49.448" v="8" actId="478"/>
          <ac:spMkLst>
            <pc:docMk/>
            <pc:sldMk cId="0" sldId="258"/>
            <ac:spMk id="134" creationId="{00000000-0000-0000-0000-000000000000}"/>
          </ac:spMkLst>
        </pc:spChg>
        <pc:picChg chg="add mod">
          <ac:chgData name="Elizabeth Johnston" userId="3623cbdd-9048-4c65-8b3c-88b01df264f6" providerId="ADAL" clId="{FA94F234-7ACF-4CD3-A3B4-15B775CA209A}" dt="2021-11-10T14:42:06.780" v="3493"/>
          <ac:picMkLst>
            <pc:docMk/>
            <pc:sldMk cId="0" sldId="258"/>
            <ac:picMk id="7" creationId="{725048CC-DE0A-4E19-83B6-7221F8728A5E}"/>
          </ac:picMkLst>
        </pc:picChg>
        <pc:picChg chg="del">
          <ac:chgData name="Elizabeth Johnston" userId="3623cbdd-9048-4c65-8b3c-88b01df264f6" providerId="ADAL" clId="{FA94F234-7ACF-4CD3-A3B4-15B775CA209A}" dt="2021-11-10T14:41:49.594" v="3490" actId="478"/>
          <ac:picMkLst>
            <pc:docMk/>
            <pc:sldMk cId="0" sldId="258"/>
            <ac:picMk id="136" creationId="{00000000-0000-0000-0000-000000000000}"/>
          </ac:picMkLst>
        </pc:picChg>
      </pc:sldChg>
      <pc:sldChg chg="addSp delSp modSp mod">
        <pc:chgData name="Elizabeth Johnston" userId="3623cbdd-9048-4c65-8b3c-88b01df264f6" providerId="ADAL" clId="{FA94F234-7ACF-4CD3-A3B4-15B775CA209A}" dt="2021-11-10T14:55:06.392" v="4405" actId="404"/>
        <pc:sldMkLst>
          <pc:docMk/>
          <pc:sldMk cId="0" sldId="260"/>
        </pc:sldMkLst>
        <pc:spChg chg="add del mod">
          <ac:chgData name="Elizabeth Johnston" userId="3623cbdd-9048-4c65-8b3c-88b01df264f6" providerId="ADAL" clId="{FA94F234-7ACF-4CD3-A3B4-15B775CA209A}" dt="2021-11-09T18:51:52.335" v="393" actId="478"/>
          <ac:spMkLst>
            <pc:docMk/>
            <pc:sldMk cId="0" sldId="260"/>
            <ac:spMk id="5" creationId="{FA9EC9F6-DF3A-4EF1-9D0A-39AC05B04385}"/>
          </ac:spMkLst>
        </pc:spChg>
        <pc:spChg chg="mod">
          <ac:chgData name="Elizabeth Johnston" userId="3623cbdd-9048-4c65-8b3c-88b01df264f6" providerId="ADAL" clId="{FA94F234-7ACF-4CD3-A3B4-15B775CA209A}" dt="2021-11-09T18:49:36.865" v="157" actId="20577"/>
          <ac:spMkLst>
            <pc:docMk/>
            <pc:sldMk cId="0" sldId="260"/>
            <ac:spMk id="150" creationId="{00000000-0000-0000-0000-000000000000}"/>
          </ac:spMkLst>
        </pc:spChg>
        <pc:spChg chg="mod">
          <ac:chgData name="Elizabeth Johnston" userId="3623cbdd-9048-4c65-8b3c-88b01df264f6" providerId="ADAL" clId="{FA94F234-7ACF-4CD3-A3B4-15B775CA209A}" dt="2021-11-10T14:55:06.392" v="4405" actId="404"/>
          <ac:spMkLst>
            <pc:docMk/>
            <pc:sldMk cId="0" sldId="260"/>
            <ac:spMk id="151" creationId="{00000000-0000-0000-0000-000000000000}"/>
          </ac:spMkLst>
        </pc:spChg>
      </pc:sldChg>
      <pc:sldChg chg="addSp delSp modSp mod">
        <pc:chgData name="Elizabeth Johnston" userId="3623cbdd-9048-4c65-8b3c-88b01df264f6" providerId="ADAL" clId="{FA94F234-7ACF-4CD3-A3B4-15B775CA209A}" dt="2021-11-10T15:16:02.158" v="4824" actId="14100"/>
        <pc:sldMkLst>
          <pc:docMk/>
          <pc:sldMk cId="0" sldId="264"/>
        </pc:sldMkLst>
        <pc:spChg chg="add del mod">
          <ac:chgData name="Elizabeth Johnston" userId="3623cbdd-9048-4c65-8b3c-88b01df264f6" providerId="ADAL" clId="{FA94F234-7ACF-4CD3-A3B4-15B775CA209A}" dt="2021-11-09T19:25:06.114" v="586" actId="478"/>
          <ac:spMkLst>
            <pc:docMk/>
            <pc:sldMk cId="0" sldId="264"/>
            <ac:spMk id="2" creationId="{C14DC2DE-01FD-4A5E-BFB2-A5DE2F3E4B67}"/>
          </ac:spMkLst>
        </pc:spChg>
        <pc:spChg chg="mod">
          <ac:chgData name="Elizabeth Johnston" userId="3623cbdd-9048-4c65-8b3c-88b01df264f6" providerId="ADAL" clId="{FA94F234-7ACF-4CD3-A3B4-15B775CA209A}" dt="2021-11-10T15:15:46.478" v="4823" actId="1036"/>
          <ac:spMkLst>
            <pc:docMk/>
            <pc:sldMk cId="0" sldId="264"/>
            <ac:spMk id="7" creationId="{3E0BC89F-76BD-40F8-A6D1-90FC9C56FCC2}"/>
          </ac:spMkLst>
        </pc:spChg>
        <pc:picChg chg="add del mod modCrop">
          <ac:chgData name="Elizabeth Johnston" userId="3623cbdd-9048-4c65-8b3c-88b01df264f6" providerId="ADAL" clId="{FA94F234-7ACF-4CD3-A3B4-15B775CA209A}" dt="2021-11-10T15:16:02.158" v="4824" actId="14100"/>
          <ac:picMkLst>
            <pc:docMk/>
            <pc:sldMk cId="0" sldId="264"/>
            <ac:picMk id="4" creationId="{6ED1699B-AE47-4385-8F37-0CA410D5E6FD}"/>
          </ac:picMkLst>
        </pc:picChg>
        <pc:picChg chg="del">
          <ac:chgData name="Elizabeth Johnston" userId="3623cbdd-9048-4c65-8b3c-88b01df264f6" providerId="ADAL" clId="{FA94F234-7ACF-4CD3-A3B4-15B775CA209A}" dt="2021-11-09T18:58:30.064" v="430" actId="478"/>
          <ac:picMkLst>
            <pc:docMk/>
            <pc:sldMk cId="0" sldId="264"/>
            <ac:picMk id="178" creationId="{00000000-0000-0000-0000-000000000000}"/>
          </ac:picMkLst>
        </pc:picChg>
      </pc:sldChg>
      <pc:sldChg chg="modSp mod">
        <pc:chgData name="Elizabeth Johnston" userId="3623cbdd-9048-4c65-8b3c-88b01df264f6" providerId="ADAL" clId="{FA94F234-7ACF-4CD3-A3B4-15B775CA209A}" dt="2021-11-10T14:58:36.489" v="4424" actId="14100"/>
        <pc:sldMkLst>
          <pc:docMk/>
          <pc:sldMk cId="0" sldId="270"/>
        </pc:sldMkLst>
        <pc:spChg chg="mod">
          <ac:chgData name="Elizabeth Johnston" userId="3623cbdd-9048-4c65-8b3c-88b01df264f6" providerId="ADAL" clId="{FA94F234-7ACF-4CD3-A3B4-15B775CA209A}" dt="2021-11-10T14:58:36.489" v="4424" actId="14100"/>
          <ac:spMkLst>
            <pc:docMk/>
            <pc:sldMk cId="0" sldId="270"/>
            <ac:spMk id="225" creationId="{00000000-0000-0000-0000-000000000000}"/>
          </ac:spMkLst>
        </pc:spChg>
      </pc:sldChg>
      <pc:sldChg chg="modSp mod">
        <pc:chgData name="Elizabeth Johnston" userId="3623cbdd-9048-4c65-8b3c-88b01df264f6" providerId="ADAL" clId="{FA94F234-7ACF-4CD3-A3B4-15B775CA209A}" dt="2021-11-09T18:32:51.570" v="7" actId="14100"/>
        <pc:sldMkLst>
          <pc:docMk/>
          <pc:sldMk cId="0" sldId="271"/>
        </pc:sldMkLst>
        <pc:picChg chg="mod">
          <ac:chgData name="Elizabeth Johnston" userId="3623cbdd-9048-4c65-8b3c-88b01df264f6" providerId="ADAL" clId="{FA94F234-7ACF-4CD3-A3B4-15B775CA209A}" dt="2021-11-09T18:32:51.570" v="7" actId="14100"/>
          <ac:picMkLst>
            <pc:docMk/>
            <pc:sldMk cId="0" sldId="271"/>
            <ac:picMk id="233" creationId="{00000000-0000-0000-0000-000000000000}"/>
          </ac:picMkLst>
        </pc:picChg>
      </pc:sldChg>
      <pc:sldChg chg="modSp mod">
        <pc:chgData name="Elizabeth Johnston" userId="3623cbdd-9048-4c65-8b3c-88b01df264f6" providerId="ADAL" clId="{FA94F234-7ACF-4CD3-A3B4-15B775CA209A}" dt="2021-11-18T13:56:27.408" v="4938" actId="20577"/>
        <pc:sldMkLst>
          <pc:docMk/>
          <pc:sldMk cId="0" sldId="272"/>
        </pc:sldMkLst>
        <pc:spChg chg="mod">
          <ac:chgData name="Elizabeth Johnston" userId="3623cbdd-9048-4c65-8b3c-88b01df264f6" providerId="ADAL" clId="{FA94F234-7ACF-4CD3-A3B4-15B775CA209A}" dt="2021-11-09T20:54:16.860" v="3478" actId="1076"/>
          <ac:spMkLst>
            <pc:docMk/>
            <pc:sldMk cId="0" sldId="272"/>
            <ac:spMk id="142" creationId="{00000000-0000-0000-0000-000000000000}"/>
          </ac:spMkLst>
        </pc:spChg>
        <pc:spChg chg="mod">
          <ac:chgData name="Elizabeth Johnston" userId="3623cbdd-9048-4c65-8b3c-88b01df264f6" providerId="ADAL" clId="{FA94F234-7ACF-4CD3-A3B4-15B775CA209A}" dt="2021-11-18T13:56:27.408" v="4938" actId="20577"/>
          <ac:spMkLst>
            <pc:docMk/>
            <pc:sldMk cId="0" sldId="272"/>
            <ac:spMk id="144" creationId="{00000000-0000-0000-0000-000000000000}"/>
          </ac:spMkLst>
        </pc:spChg>
      </pc:sldChg>
      <pc:sldChg chg="addSp delSp modSp mod">
        <pc:chgData name="Elizabeth Johnston" userId="3623cbdd-9048-4c65-8b3c-88b01df264f6" providerId="ADAL" clId="{FA94F234-7ACF-4CD3-A3B4-15B775CA209A}" dt="2021-11-10T14:56:30.062" v="4414" actId="1076"/>
        <pc:sldMkLst>
          <pc:docMk/>
          <pc:sldMk cId="0" sldId="275"/>
        </pc:sldMkLst>
        <pc:spChg chg="add mod">
          <ac:chgData name="Elizabeth Johnston" userId="3623cbdd-9048-4c65-8b3c-88b01df264f6" providerId="ADAL" clId="{FA94F234-7ACF-4CD3-A3B4-15B775CA209A}" dt="2021-11-10T14:56:30.062" v="4414" actId="1076"/>
          <ac:spMkLst>
            <pc:docMk/>
            <pc:sldMk cId="0" sldId="275"/>
            <ac:spMk id="8" creationId="{565257FA-91CC-4C2F-A73E-AB23462B0E23}"/>
          </ac:spMkLst>
        </pc:spChg>
        <pc:spChg chg="del">
          <ac:chgData name="Elizabeth Johnston" userId="3623cbdd-9048-4c65-8b3c-88b01df264f6" providerId="ADAL" clId="{FA94F234-7ACF-4CD3-A3B4-15B775CA209A}" dt="2021-11-09T19:09:58.526" v="540" actId="478"/>
          <ac:spMkLst>
            <pc:docMk/>
            <pc:sldMk cId="0" sldId="275"/>
            <ac:spMk id="267" creationId="{00000000-0000-0000-0000-000000000000}"/>
          </ac:spMkLst>
        </pc:spChg>
        <pc:picChg chg="mod">
          <ac:chgData name="Elizabeth Johnston" userId="3623cbdd-9048-4c65-8b3c-88b01df264f6" providerId="ADAL" clId="{FA94F234-7ACF-4CD3-A3B4-15B775CA209A}" dt="2021-11-09T19:25:40.947" v="591" actId="14100"/>
          <ac:picMkLst>
            <pc:docMk/>
            <pc:sldMk cId="0" sldId="275"/>
            <ac:picMk id="264" creationId="{00000000-0000-0000-0000-000000000000}"/>
          </ac:picMkLst>
        </pc:picChg>
        <pc:picChg chg="mod">
          <ac:chgData name="Elizabeth Johnston" userId="3623cbdd-9048-4c65-8b3c-88b01df264f6" providerId="ADAL" clId="{FA94F234-7ACF-4CD3-A3B4-15B775CA209A}" dt="2021-11-09T19:25:28.999" v="590" actId="14100"/>
          <ac:picMkLst>
            <pc:docMk/>
            <pc:sldMk cId="0" sldId="275"/>
            <ac:picMk id="266" creationId="{00000000-0000-0000-0000-000000000000}"/>
          </ac:picMkLst>
        </pc:picChg>
      </pc:sldChg>
      <pc:sldChg chg="addSp delSp modSp mod">
        <pc:chgData name="Elizabeth Johnston" userId="3623cbdd-9048-4c65-8b3c-88b01df264f6" providerId="ADAL" clId="{FA94F234-7ACF-4CD3-A3B4-15B775CA209A}" dt="2021-11-18T15:53:55.198" v="4972" actId="20577"/>
        <pc:sldMkLst>
          <pc:docMk/>
          <pc:sldMk cId="0" sldId="279"/>
        </pc:sldMkLst>
        <pc:spChg chg="add del mod">
          <ac:chgData name="Elizabeth Johnston" userId="3623cbdd-9048-4c65-8b3c-88b01df264f6" providerId="ADAL" clId="{FA94F234-7ACF-4CD3-A3B4-15B775CA209A}" dt="2021-11-09T19:11:59.869" v="573" actId="478"/>
          <ac:spMkLst>
            <pc:docMk/>
            <pc:sldMk cId="0" sldId="279"/>
            <ac:spMk id="3" creationId="{C31EA173-34FD-45B5-AFA3-C37CB87D624C}"/>
          </ac:spMkLst>
        </pc:spChg>
        <pc:spChg chg="add mod">
          <ac:chgData name="Elizabeth Johnston" userId="3623cbdd-9048-4c65-8b3c-88b01df264f6" providerId="ADAL" clId="{FA94F234-7ACF-4CD3-A3B4-15B775CA209A}" dt="2021-11-18T15:53:55.198" v="4972" actId="20577"/>
          <ac:spMkLst>
            <pc:docMk/>
            <pc:sldMk cId="0" sldId="279"/>
            <ac:spMk id="7" creationId="{59533A5A-1E23-455E-8B7A-D5A042940C4D}"/>
          </ac:spMkLst>
        </pc:spChg>
        <pc:spChg chg="del">
          <ac:chgData name="Elizabeth Johnston" userId="3623cbdd-9048-4c65-8b3c-88b01df264f6" providerId="ADAL" clId="{FA94F234-7ACF-4CD3-A3B4-15B775CA209A}" dt="2021-11-09T19:11:55.402" v="570" actId="478"/>
          <ac:spMkLst>
            <pc:docMk/>
            <pc:sldMk cId="0" sldId="279"/>
            <ac:spMk id="295" creationId="{00000000-0000-0000-0000-000000000000}"/>
          </ac:spMkLst>
        </pc:spChg>
      </pc:sldChg>
      <pc:sldChg chg="addSp delSp modSp mod">
        <pc:chgData name="Elizabeth Johnston" userId="3623cbdd-9048-4c65-8b3c-88b01df264f6" providerId="ADAL" clId="{FA94F234-7ACF-4CD3-A3B4-15B775CA209A}" dt="2021-11-10T15:58:43.844" v="4830"/>
        <pc:sldMkLst>
          <pc:docMk/>
          <pc:sldMk cId="0" sldId="282"/>
        </pc:sldMkLst>
        <pc:spChg chg="add del mod">
          <ac:chgData name="Elizabeth Johnston" userId="3623cbdd-9048-4c65-8b3c-88b01df264f6" providerId="ADAL" clId="{FA94F234-7ACF-4CD3-A3B4-15B775CA209A}" dt="2021-11-09T19:04:09.685" v="481" actId="478"/>
          <ac:spMkLst>
            <pc:docMk/>
            <pc:sldMk cId="0" sldId="282"/>
            <ac:spMk id="4" creationId="{3FD3C023-2457-4EA5-86D5-613499EB1848}"/>
          </ac:spMkLst>
        </pc:spChg>
        <pc:spChg chg="add del mod">
          <ac:chgData name="Elizabeth Johnston" userId="3623cbdd-9048-4c65-8b3c-88b01df264f6" providerId="ADAL" clId="{FA94F234-7ACF-4CD3-A3B4-15B775CA209A}" dt="2021-11-09T19:04:09.685" v="481" actId="478"/>
          <ac:spMkLst>
            <pc:docMk/>
            <pc:sldMk cId="0" sldId="282"/>
            <ac:spMk id="6" creationId="{90C8B9E1-DCD1-46AC-B2B1-8B1FF827B1BE}"/>
          </ac:spMkLst>
        </pc:spChg>
        <pc:spChg chg="add mod">
          <ac:chgData name="Elizabeth Johnston" userId="3623cbdd-9048-4c65-8b3c-88b01df264f6" providerId="ADAL" clId="{FA94F234-7ACF-4CD3-A3B4-15B775CA209A}" dt="2021-11-09T19:04:39.868" v="492" actId="403"/>
          <ac:spMkLst>
            <pc:docMk/>
            <pc:sldMk cId="0" sldId="282"/>
            <ac:spMk id="11" creationId="{76948EE3-F678-4885-A02F-B23861BA3603}"/>
          </ac:spMkLst>
        </pc:spChg>
        <pc:spChg chg="add mod">
          <ac:chgData name="Elizabeth Johnston" userId="3623cbdd-9048-4c65-8b3c-88b01df264f6" providerId="ADAL" clId="{FA94F234-7ACF-4CD3-A3B4-15B775CA209A}" dt="2021-11-10T15:16:43.054" v="4826" actId="14100"/>
          <ac:spMkLst>
            <pc:docMk/>
            <pc:sldMk cId="0" sldId="282"/>
            <ac:spMk id="12" creationId="{7DC2F649-C67B-40A9-B1C3-4B66576533F1}"/>
          </ac:spMkLst>
        </pc:spChg>
        <pc:spChg chg="add mod">
          <ac:chgData name="Elizabeth Johnston" userId="3623cbdd-9048-4c65-8b3c-88b01df264f6" providerId="ADAL" clId="{FA94F234-7ACF-4CD3-A3B4-15B775CA209A}" dt="2021-11-09T19:06:59.407" v="515" actId="1076"/>
          <ac:spMkLst>
            <pc:docMk/>
            <pc:sldMk cId="0" sldId="282"/>
            <ac:spMk id="13" creationId="{1FFC35F8-97D5-42D6-A6CE-7D2050639253}"/>
          </ac:spMkLst>
        </pc:spChg>
        <pc:spChg chg="add mod">
          <ac:chgData name="Elizabeth Johnston" userId="3623cbdd-9048-4c65-8b3c-88b01df264f6" providerId="ADAL" clId="{FA94F234-7ACF-4CD3-A3B4-15B775CA209A}" dt="2021-11-10T15:17:04.290" v="4829" actId="14100"/>
          <ac:spMkLst>
            <pc:docMk/>
            <pc:sldMk cId="0" sldId="282"/>
            <ac:spMk id="14" creationId="{1A8C7874-0D57-47BF-9C6D-5E6B06B68F25}"/>
          </ac:spMkLst>
        </pc:spChg>
        <pc:spChg chg="del">
          <ac:chgData name="Elizabeth Johnston" userId="3623cbdd-9048-4c65-8b3c-88b01df264f6" providerId="ADAL" clId="{FA94F234-7ACF-4CD3-A3B4-15B775CA209A}" dt="2021-11-09T19:04:02.266" v="477" actId="478"/>
          <ac:spMkLst>
            <pc:docMk/>
            <pc:sldMk cId="0" sldId="282"/>
            <ac:spMk id="319" creationId="{00000000-0000-0000-0000-000000000000}"/>
          </ac:spMkLst>
        </pc:spChg>
        <pc:spChg chg="del">
          <ac:chgData name="Elizabeth Johnston" userId="3623cbdd-9048-4c65-8b3c-88b01df264f6" providerId="ADAL" clId="{FA94F234-7ACF-4CD3-A3B4-15B775CA209A}" dt="2021-11-09T19:04:02.266" v="477" actId="478"/>
          <ac:spMkLst>
            <pc:docMk/>
            <pc:sldMk cId="0" sldId="282"/>
            <ac:spMk id="320" creationId="{00000000-0000-0000-0000-000000000000}"/>
          </ac:spMkLst>
        </pc:spChg>
        <pc:spChg chg="del">
          <ac:chgData name="Elizabeth Johnston" userId="3623cbdd-9048-4c65-8b3c-88b01df264f6" providerId="ADAL" clId="{FA94F234-7ACF-4CD3-A3B4-15B775CA209A}" dt="2021-11-09T19:04:02.266" v="477" actId="478"/>
          <ac:spMkLst>
            <pc:docMk/>
            <pc:sldMk cId="0" sldId="282"/>
            <ac:spMk id="322" creationId="{00000000-0000-0000-0000-000000000000}"/>
          </ac:spMkLst>
        </pc:spChg>
        <pc:spChg chg="del">
          <ac:chgData name="Elizabeth Johnston" userId="3623cbdd-9048-4c65-8b3c-88b01df264f6" providerId="ADAL" clId="{FA94F234-7ACF-4CD3-A3B4-15B775CA209A}" dt="2021-11-09T19:04:02.266" v="477" actId="478"/>
          <ac:spMkLst>
            <pc:docMk/>
            <pc:sldMk cId="0" sldId="282"/>
            <ac:spMk id="323" creationId="{00000000-0000-0000-0000-000000000000}"/>
          </ac:spMkLst>
        </pc:spChg>
        <pc:picChg chg="mod">
          <ac:chgData name="Elizabeth Johnston" userId="3623cbdd-9048-4c65-8b3c-88b01df264f6" providerId="ADAL" clId="{FA94F234-7ACF-4CD3-A3B4-15B775CA209A}" dt="2021-11-10T15:58:43.844" v="4830"/>
          <ac:picMkLst>
            <pc:docMk/>
            <pc:sldMk cId="0" sldId="282"/>
            <ac:picMk id="3" creationId="{EE086318-3C1E-4FAA-8EEA-AA2543E9B958}"/>
          </ac:picMkLst>
        </pc:picChg>
      </pc:sldChg>
      <pc:sldChg chg="modSp del mod">
        <pc:chgData name="Elizabeth Johnston" userId="3623cbdd-9048-4c65-8b3c-88b01df264f6" providerId="ADAL" clId="{FA94F234-7ACF-4CD3-A3B4-15B775CA209A}" dt="2021-11-09T19:54:49.659" v="859" actId="47"/>
        <pc:sldMkLst>
          <pc:docMk/>
          <pc:sldMk cId="0" sldId="283"/>
        </pc:sldMkLst>
        <pc:spChg chg="mod">
          <ac:chgData name="Elizabeth Johnston" userId="3623cbdd-9048-4c65-8b3c-88b01df264f6" providerId="ADAL" clId="{FA94F234-7ACF-4CD3-A3B4-15B775CA209A}" dt="2021-11-09T19:27:51.750" v="602" actId="20577"/>
          <ac:spMkLst>
            <pc:docMk/>
            <pc:sldMk cId="0" sldId="283"/>
            <ac:spMk id="330" creationId="{00000000-0000-0000-0000-000000000000}"/>
          </ac:spMkLst>
        </pc:spChg>
      </pc:sldChg>
      <pc:sldChg chg="addSp delSp modSp mod">
        <pc:chgData name="Elizabeth Johnston" userId="3623cbdd-9048-4c65-8b3c-88b01df264f6" providerId="ADAL" clId="{FA94F234-7ACF-4CD3-A3B4-15B775CA209A}" dt="2021-11-09T18:43:19.754" v="87" actId="1076"/>
        <pc:sldMkLst>
          <pc:docMk/>
          <pc:sldMk cId="0" sldId="291"/>
        </pc:sldMkLst>
        <pc:spChg chg="add del mod">
          <ac:chgData name="Elizabeth Johnston" userId="3623cbdd-9048-4c65-8b3c-88b01df264f6" providerId="ADAL" clId="{FA94F234-7ACF-4CD3-A3B4-15B775CA209A}" dt="2021-11-09T18:36:32.947" v="24" actId="478"/>
          <ac:spMkLst>
            <pc:docMk/>
            <pc:sldMk cId="0" sldId="291"/>
            <ac:spMk id="6" creationId="{BAE7B195-38FF-46C8-8AD3-2DF398D57E2B}"/>
          </ac:spMkLst>
        </pc:spChg>
        <pc:spChg chg="mod">
          <ac:chgData name="Elizabeth Johnston" userId="3623cbdd-9048-4c65-8b3c-88b01df264f6" providerId="ADAL" clId="{FA94F234-7ACF-4CD3-A3B4-15B775CA209A}" dt="2021-11-09T18:43:19.754" v="87" actId="1076"/>
          <ac:spMkLst>
            <pc:docMk/>
            <pc:sldMk cId="0" sldId="291"/>
            <ac:spMk id="388" creationId="{00000000-0000-0000-0000-000000000000}"/>
          </ac:spMkLst>
        </pc:spChg>
        <pc:picChg chg="mod">
          <ac:chgData name="Elizabeth Johnston" userId="3623cbdd-9048-4c65-8b3c-88b01df264f6" providerId="ADAL" clId="{FA94F234-7ACF-4CD3-A3B4-15B775CA209A}" dt="2021-11-09T18:36:49.886" v="35" actId="1076"/>
          <ac:picMkLst>
            <pc:docMk/>
            <pc:sldMk cId="0" sldId="291"/>
            <ac:picMk id="391" creationId="{00000000-0000-0000-0000-000000000000}"/>
          </ac:picMkLst>
        </pc:picChg>
      </pc:sldChg>
      <pc:sldChg chg="addSp delSp modSp del mod">
        <pc:chgData name="Elizabeth Johnston" userId="3623cbdd-9048-4c65-8b3c-88b01df264f6" providerId="ADAL" clId="{FA94F234-7ACF-4CD3-A3B4-15B775CA209A}" dt="2021-11-09T19:54:42.123" v="858" actId="47"/>
        <pc:sldMkLst>
          <pc:docMk/>
          <pc:sldMk cId="3520008244" sldId="292"/>
        </pc:sldMkLst>
        <pc:spChg chg="mod">
          <ac:chgData name="Elizabeth Johnston" userId="3623cbdd-9048-4c65-8b3c-88b01df264f6" providerId="ADAL" clId="{FA94F234-7ACF-4CD3-A3B4-15B775CA209A}" dt="2021-11-09T18:43:33.826" v="98" actId="1076"/>
          <ac:spMkLst>
            <pc:docMk/>
            <pc:sldMk cId="3520008244" sldId="292"/>
            <ac:spMk id="3" creationId="{104E67A9-63DF-40CD-9266-79FCB87F6C27}"/>
          </ac:spMkLst>
        </pc:spChg>
        <pc:grpChg chg="mod">
          <ac:chgData name="Elizabeth Johnston" userId="3623cbdd-9048-4c65-8b3c-88b01df264f6" providerId="ADAL" clId="{FA94F234-7ACF-4CD3-A3B4-15B775CA209A}" dt="2021-11-09T18:39:06.285" v="47"/>
          <ac:grpSpMkLst>
            <pc:docMk/>
            <pc:sldMk cId="3520008244" sldId="292"/>
            <ac:grpSpMk id="1" creationId="{00000000-0000-0000-0000-000000000000}"/>
          </ac:grpSpMkLst>
        </pc:grpChg>
        <pc:grpChg chg="add del mod">
          <ac:chgData name="Elizabeth Johnston" userId="3623cbdd-9048-4c65-8b3c-88b01df264f6" providerId="ADAL" clId="{FA94F234-7ACF-4CD3-A3B4-15B775CA209A}" dt="2021-11-09T18:43:33.826" v="98" actId="1076"/>
          <ac:grpSpMkLst>
            <pc:docMk/>
            <pc:sldMk cId="3520008244" sldId="292"/>
            <ac:grpSpMk id="2" creationId="{E616491B-5EA4-4280-AA9B-4360905B347E}"/>
          </ac:grpSpMkLst>
        </pc:grpChg>
        <pc:picChg chg="add del">
          <ac:chgData name="Elizabeth Johnston" userId="3623cbdd-9048-4c65-8b3c-88b01df264f6" providerId="ADAL" clId="{FA94F234-7ACF-4CD3-A3B4-15B775CA209A}" dt="2021-11-09T18:43:24.909" v="90" actId="478"/>
          <ac:picMkLst>
            <pc:docMk/>
            <pc:sldMk cId="3520008244" sldId="292"/>
            <ac:picMk id="8" creationId="{1A9917F6-8305-427A-A36B-C7E53F728991}"/>
          </ac:picMkLst>
        </pc:picChg>
        <pc:picChg chg="mod">
          <ac:chgData name="Elizabeth Johnston" userId="3623cbdd-9048-4c65-8b3c-88b01df264f6" providerId="ADAL" clId="{FA94F234-7ACF-4CD3-A3B4-15B775CA209A}" dt="2021-11-09T18:43:33.826" v="98" actId="1076"/>
          <ac:picMkLst>
            <pc:docMk/>
            <pc:sldMk cId="3520008244" sldId="292"/>
            <ac:picMk id="1027" creationId="{ACBEC164-EDEA-48D8-A00D-027FCAF603A4}"/>
          </ac:picMkLst>
        </pc:picChg>
      </pc:sldChg>
      <pc:sldChg chg="addSp delSp modSp add mod">
        <pc:chgData name="Elizabeth Johnston" userId="3623cbdd-9048-4c65-8b3c-88b01df264f6" providerId="ADAL" clId="{FA94F234-7ACF-4CD3-A3B4-15B775CA209A}" dt="2021-11-19T19:37:52.034" v="4986" actId="14100"/>
        <pc:sldMkLst>
          <pc:docMk/>
          <pc:sldMk cId="2390932633" sldId="293"/>
        </pc:sldMkLst>
        <pc:spChg chg="add del mod">
          <ac:chgData name="Elizabeth Johnston" userId="3623cbdd-9048-4c65-8b3c-88b01df264f6" providerId="ADAL" clId="{FA94F234-7ACF-4CD3-A3B4-15B775CA209A}" dt="2021-11-09T19:32:13.573" v="606" actId="478"/>
          <ac:spMkLst>
            <pc:docMk/>
            <pc:sldMk cId="2390932633" sldId="293"/>
            <ac:spMk id="3" creationId="{8CABBEE4-4914-4FC9-A31F-1BF887FC7925}"/>
          </ac:spMkLst>
        </pc:spChg>
        <pc:spChg chg="add del mod">
          <ac:chgData name="Elizabeth Johnston" userId="3623cbdd-9048-4c65-8b3c-88b01df264f6" providerId="ADAL" clId="{FA94F234-7ACF-4CD3-A3B4-15B775CA209A}" dt="2021-11-10T15:03:47.867" v="4601" actId="478"/>
          <ac:spMkLst>
            <pc:docMk/>
            <pc:sldMk cId="2390932633" sldId="293"/>
            <ac:spMk id="3" creationId="{FCE43271-E3AB-4D97-BAF8-2EAA67BF9C36}"/>
          </ac:spMkLst>
        </pc:spChg>
        <pc:spChg chg="add del mod">
          <ac:chgData name="Elizabeth Johnston" userId="3623cbdd-9048-4c65-8b3c-88b01df264f6" providerId="ADAL" clId="{FA94F234-7ACF-4CD3-A3B4-15B775CA209A}" dt="2021-11-09T19:32:18.069" v="608" actId="478"/>
          <ac:spMkLst>
            <pc:docMk/>
            <pc:sldMk cId="2390932633" sldId="293"/>
            <ac:spMk id="6" creationId="{F65D4B4A-5E69-4B24-BA5E-41BCC885D97D}"/>
          </ac:spMkLst>
        </pc:spChg>
        <pc:spChg chg="add mod">
          <ac:chgData name="Elizabeth Johnston" userId="3623cbdd-9048-4c65-8b3c-88b01df264f6" providerId="ADAL" clId="{FA94F234-7ACF-4CD3-A3B4-15B775CA209A}" dt="2021-11-10T15:10:04.913" v="4741" actId="14100"/>
          <ac:spMkLst>
            <pc:docMk/>
            <pc:sldMk cId="2390932633" sldId="293"/>
            <ac:spMk id="8" creationId="{3A946AF0-BE1F-40B7-A14D-F233A1665B3D}"/>
          </ac:spMkLst>
        </pc:spChg>
        <pc:spChg chg="add mod">
          <ac:chgData name="Elizabeth Johnston" userId="3623cbdd-9048-4c65-8b3c-88b01df264f6" providerId="ADAL" clId="{FA94F234-7ACF-4CD3-A3B4-15B775CA209A}" dt="2021-11-19T19:37:41.408" v="4984" actId="1076"/>
          <ac:spMkLst>
            <pc:docMk/>
            <pc:sldMk cId="2390932633" sldId="293"/>
            <ac:spMk id="10" creationId="{B40AD9BD-0CFF-4E6A-83A5-052A0DFCED91}"/>
          </ac:spMkLst>
        </pc:spChg>
        <pc:spChg chg="add mod">
          <ac:chgData name="Elizabeth Johnston" userId="3623cbdd-9048-4c65-8b3c-88b01df264f6" providerId="ADAL" clId="{FA94F234-7ACF-4CD3-A3B4-15B775CA209A}" dt="2021-11-19T19:37:52.034" v="4986" actId="14100"/>
          <ac:spMkLst>
            <pc:docMk/>
            <pc:sldMk cId="2390932633" sldId="293"/>
            <ac:spMk id="11" creationId="{A790FB9A-27A3-4EF5-8DF5-68A1F5F32011}"/>
          </ac:spMkLst>
        </pc:spChg>
        <pc:spChg chg="del mod">
          <ac:chgData name="Elizabeth Johnston" userId="3623cbdd-9048-4c65-8b3c-88b01df264f6" providerId="ADAL" clId="{FA94F234-7ACF-4CD3-A3B4-15B775CA209A}" dt="2021-11-10T15:03:36.301" v="4599" actId="478"/>
          <ac:spMkLst>
            <pc:docMk/>
            <pc:sldMk cId="2390932633" sldId="293"/>
            <ac:spMk id="328" creationId="{00000000-0000-0000-0000-000000000000}"/>
          </ac:spMkLst>
        </pc:spChg>
        <pc:spChg chg="del mod">
          <ac:chgData name="Elizabeth Johnston" userId="3623cbdd-9048-4c65-8b3c-88b01df264f6" providerId="ADAL" clId="{FA94F234-7ACF-4CD3-A3B4-15B775CA209A}" dt="2021-11-09T19:32:12.030" v="605" actId="478"/>
          <ac:spMkLst>
            <pc:docMk/>
            <pc:sldMk cId="2390932633" sldId="293"/>
            <ac:spMk id="330" creationId="{00000000-0000-0000-0000-000000000000}"/>
          </ac:spMkLst>
        </pc:spChg>
        <pc:spChg chg="del">
          <ac:chgData name="Elizabeth Johnston" userId="3623cbdd-9048-4c65-8b3c-88b01df264f6" providerId="ADAL" clId="{FA94F234-7ACF-4CD3-A3B4-15B775CA209A}" dt="2021-11-09T19:32:15.948" v="607" actId="478"/>
          <ac:spMkLst>
            <pc:docMk/>
            <pc:sldMk cId="2390932633" sldId="293"/>
            <ac:spMk id="331" creationId="{00000000-0000-0000-0000-000000000000}"/>
          </ac:spMkLst>
        </pc:spChg>
      </pc:sldChg>
      <pc:sldMasterChg chg="addSp delSp modSp mod modSldLayout">
        <pc:chgData name="Elizabeth Johnston" userId="3623cbdd-9048-4c65-8b3c-88b01df264f6" providerId="ADAL" clId="{FA94F234-7ACF-4CD3-A3B4-15B775CA209A}" dt="2021-11-09T18:46:03.249" v="115" actId="1076"/>
        <pc:sldMasterMkLst>
          <pc:docMk/>
          <pc:sldMasterMk cId="769042428" sldId="2147483663"/>
        </pc:sldMasterMkLst>
        <pc:picChg chg="mod">
          <ac:chgData name="Elizabeth Johnston" userId="3623cbdd-9048-4c65-8b3c-88b01df264f6" providerId="ADAL" clId="{FA94F234-7ACF-4CD3-A3B4-15B775CA209A}" dt="2021-11-09T18:45:33.423" v="112" actId="1076"/>
          <ac:picMkLst>
            <pc:docMk/>
            <pc:sldMasterMk cId="769042428" sldId="2147483663"/>
            <ac:picMk id="6" creationId="{00000000-0000-0000-0000-000000000000}"/>
          </ac:picMkLst>
        </pc:picChg>
        <pc:picChg chg="add mod">
          <ac:chgData name="Elizabeth Johnston" userId="3623cbdd-9048-4c65-8b3c-88b01df264f6" providerId="ADAL" clId="{FA94F234-7ACF-4CD3-A3B4-15B775CA209A}" dt="2021-11-09T18:43:14.695" v="75"/>
          <ac:picMkLst>
            <pc:docMk/>
            <pc:sldMasterMk cId="769042428" sldId="2147483663"/>
            <ac:picMk id="7" creationId="{E5B87EC5-7581-4D39-B185-AA5958382DB9}"/>
          </ac:picMkLst>
        </pc:picChg>
        <pc:picChg chg="add mod">
          <ac:chgData name="Elizabeth Johnston" userId="3623cbdd-9048-4c65-8b3c-88b01df264f6" providerId="ADAL" clId="{FA94F234-7ACF-4CD3-A3B4-15B775CA209A}" dt="2021-11-09T18:45:06.865" v="107" actId="1076"/>
          <ac:picMkLst>
            <pc:docMk/>
            <pc:sldMasterMk cId="769042428" sldId="2147483663"/>
            <ac:picMk id="8" creationId="{D335B1DB-5681-4C12-806F-9AB469575B12}"/>
          </ac:picMkLst>
        </pc:picChg>
        <pc:picChg chg="add del">
          <ac:chgData name="Elizabeth Johnston" userId="3623cbdd-9048-4c65-8b3c-88b01df264f6" providerId="ADAL" clId="{FA94F234-7ACF-4CD3-A3B4-15B775CA209A}" dt="2021-11-09T18:44:58.167" v="105" actId="478"/>
          <ac:picMkLst>
            <pc:docMk/>
            <pc:sldMasterMk cId="769042428" sldId="2147483663"/>
            <ac:picMk id="12" creationId="{51F74E62-D1D2-4C9D-8CB9-F761872D3028}"/>
          </ac:picMkLst>
        </pc:picChg>
        <pc:sldLayoutChg chg="addSp delSp modSp mod">
          <pc:chgData name="Elizabeth Johnston" userId="3623cbdd-9048-4c65-8b3c-88b01df264f6" providerId="ADAL" clId="{FA94F234-7ACF-4CD3-A3B4-15B775CA209A}" dt="2021-11-09T18:46:03.249" v="115" actId="1076"/>
          <pc:sldLayoutMkLst>
            <pc:docMk/>
            <pc:sldMasterMk cId="769042428" sldId="2147483663"/>
            <pc:sldLayoutMk cId="3708188694" sldId="2147483668"/>
          </pc:sldLayoutMkLst>
          <pc:picChg chg="add mod">
            <ac:chgData name="Elizabeth Johnston" userId="3623cbdd-9048-4c65-8b3c-88b01df264f6" providerId="ADAL" clId="{FA94F234-7ACF-4CD3-A3B4-15B775CA209A}" dt="2021-11-09T18:43:13.925" v="72"/>
            <ac:picMkLst>
              <pc:docMk/>
              <pc:sldMasterMk cId="769042428" sldId="2147483663"/>
              <pc:sldLayoutMk cId="3708188694" sldId="2147483668"/>
              <ac:picMk id="11" creationId="{4F6A6EA8-D150-4A70-95B1-2A3277D9AA02}"/>
            </ac:picMkLst>
          </pc:picChg>
          <pc:picChg chg="add mod">
            <ac:chgData name="Elizabeth Johnston" userId="3623cbdd-9048-4c65-8b3c-88b01df264f6" providerId="ADAL" clId="{FA94F234-7ACF-4CD3-A3B4-15B775CA209A}" dt="2021-11-09T18:46:03.249" v="115" actId="1076"/>
            <ac:picMkLst>
              <pc:docMk/>
              <pc:sldMasterMk cId="769042428" sldId="2147483663"/>
              <pc:sldLayoutMk cId="3708188694" sldId="2147483668"/>
              <ac:picMk id="12" creationId="{8DC98DBB-2A55-45A9-8696-98F400F27BE5}"/>
            </ac:picMkLst>
          </pc:picChg>
          <pc:picChg chg="add del">
            <ac:chgData name="Elizabeth Johnston" userId="3623cbdd-9048-4c65-8b3c-88b01df264f6" providerId="ADAL" clId="{FA94F234-7ACF-4CD3-A3B4-15B775CA209A}" dt="2021-11-09T18:45:54.041" v="113" actId="478"/>
            <ac:picMkLst>
              <pc:docMk/>
              <pc:sldMasterMk cId="769042428" sldId="2147483663"/>
              <pc:sldLayoutMk cId="3708188694" sldId="2147483668"/>
              <ac:picMk id="47" creationId="{00000000-0000-0000-0000-000000000000}"/>
            </ac:picMkLst>
          </pc:picChg>
        </pc:sldLayoutChg>
        <pc:sldLayoutChg chg="modSp mod">
          <pc:chgData name="Elizabeth Johnston" userId="3623cbdd-9048-4c65-8b3c-88b01df264f6" providerId="ADAL" clId="{FA94F234-7ACF-4CD3-A3B4-15B775CA209A}" dt="2021-11-09T18:44:15.288" v="103" actId="1076"/>
          <pc:sldLayoutMkLst>
            <pc:docMk/>
            <pc:sldMasterMk cId="769042428" sldId="2147483663"/>
            <pc:sldLayoutMk cId="1512495162" sldId="2147483670"/>
          </pc:sldLayoutMkLst>
          <pc:picChg chg="mod">
            <ac:chgData name="Elizabeth Johnston" userId="3623cbdd-9048-4c65-8b3c-88b01df264f6" providerId="ADAL" clId="{FA94F234-7ACF-4CD3-A3B4-15B775CA209A}" dt="2021-11-09T18:44:15.288" v="103" actId="1076"/>
            <ac:picMkLst>
              <pc:docMk/>
              <pc:sldMasterMk cId="769042428" sldId="2147483663"/>
              <pc:sldLayoutMk cId="1512495162" sldId="2147483670"/>
              <ac:picMk id="79" creationId="{00000000-0000-0000-0000-000000000000}"/>
            </ac:picMkLst>
          </pc:picChg>
        </pc:sldLayoutChg>
      </pc:sldMasterChg>
      <pc:sldMasterChg chg="addSp delSp modSp mod modSldLayout">
        <pc:chgData name="Elizabeth Johnston" userId="3623cbdd-9048-4c65-8b3c-88b01df264f6" providerId="ADAL" clId="{FA94F234-7ACF-4CD3-A3B4-15B775CA209A}" dt="2021-11-09T18:46:30.713" v="118" actId="1076"/>
        <pc:sldMasterMkLst>
          <pc:docMk/>
          <pc:sldMasterMk cId="3479329083" sldId="2147483672"/>
        </pc:sldMasterMkLst>
        <pc:picChg chg="add mod">
          <ac:chgData name="Elizabeth Johnston" userId="3623cbdd-9048-4c65-8b3c-88b01df264f6" providerId="ADAL" clId="{FA94F234-7ACF-4CD3-A3B4-15B775CA209A}" dt="2021-11-09T18:43:15.729" v="78"/>
          <ac:picMkLst>
            <pc:docMk/>
            <pc:sldMasterMk cId="3479329083" sldId="2147483672"/>
            <ac:picMk id="7" creationId="{AE05FD75-0902-4A84-B9B4-87D9F767FE2E}"/>
          </ac:picMkLst>
        </pc:picChg>
        <pc:picChg chg="add mod">
          <ac:chgData name="Elizabeth Johnston" userId="3623cbdd-9048-4c65-8b3c-88b01df264f6" providerId="ADAL" clId="{FA94F234-7ACF-4CD3-A3B4-15B775CA209A}" dt="2021-11-09T18:44:01.601" v="101" actId="1076"/>
          <ac:picMkLst>
            <pc:docMk/>
            <pc:sldMasterMk cId="3479329083" sldId="2147483672"/>
            <ac:picMk id="8" creationId="{B8430FE9-BA7B-4A93-A650-D6B47E5E3AB7}"/>
          </ac:picMkLst>
        </pc:picChg>
        <pc:picChg chg="add del">
          <ac:chgData name="Elizabeth Johnston" userId="3623cbdd-9048-4c65-8b3c-88b01df264f6" providerId="ADAL" clId="{FA94F234-7ACF-4CD3-A3B4-15B775CA209A}" dt="2021-11-09T18:43:53.879" v="99" actId="478"/>
          <ac:picMkLst>
            <pc:docMk/>
            <pc:sldMasterMk cId="3479329083" sldId="2147483672"/>
            <ac:picMk id="12" creationId="{D183507D-8225-4D67-AD2B-498C57D4D7A1}"/>
          </ac:picMkLst>
        </pc:picChg>
        <pc:sldLayoutChg chg="addSp delSp modSp mod">
          <pc:chgData name="Elizabeth Johnston" userId="3623cbdd-9048-4c65-8b3c-88b01df264f6" providerId="ADAL" clId="{FA94F234-7ACF-4CD3-A3B4-15B775CA209A}" dt="2021-11-09T18:46:30.713" v="118" actId="1076"/>
          <pc:sldLayoutMkLst>
            <pc:docMk/>
            <pc:sldMasterMk cId="3479329083" sldId="2147483672"/>
            <pc:sldLayoutMk cId="1971533961" sldId="2147483678"/>
          </pc:sldLayoutMkLst>
          <pc:picChg chg="add mod">
            <ac:chgData name="Elizabeth Johnston" userId="3623cbdd-9048-4c65-8b3c-88b01df264f6" providerId="ADAL" clId="{FA94F234-7ACF-4CD3-A3B4-15B775CA209A}" dt="2021-11-09T18:46:30.713" v="118" actId="1076"/>
            <ac:picMkLst>
              <pc:docMk/>
              <pc:sldMasterMk cId="3479329083" sldId="2147483672"/>
              <pc:sldLayoutMk cId="1971533961" sldId="2147483678"/>
              <ac:picMk id="11" creationId="{2F74685A-5E49-44A7-8651-237770C887DD}"/>
            </ac:picMkLst>
          </pc:picChg>
          <pc:picChg chg="del">
            <ac:chgData name="Elizabeth Johnston" userId="3623cbdd-9048-4c65-8b3c-88b01df264f6" providerId="ADAL" clId="{FA94F234-7ACF-4CD3-A3B4-15B775CA209A}" dt="2021-11-09T18:46:24.716" v="116" actId="478"/>
            <ac:picMkLst>
              <pc:docMk/>
              <pc:sldMasterMk cId="3479329083" sldId="2147483672"/>
              <pc:sldLayoutMk cId="1971533961" sldId="2147483678"/>
              <ac:picMk id="47" creationId="{00000000-0000-0000-0000-000000000000}"/>
            </ac:picMkLst>
          </pc:picChg>
        </pc:sldLayoutChg>
      </pc:sldMasterChg>
      <pc:sldMasterChg chg="modSldLayout">
        <pc:chgData name="Elizabeth Johnston" userId="3623cbdd-9048-4c65-8b3c-88b01df264f6" providerId="ADAL" clId="{FA94F234-7ACF-4CD3-A3B4-15B775CA209A}" dt="2021-11-09T18:47:06.659" v="122" actId="14100"/>
        <pc:sldMasterMkLst>
          <pc:docMk/>
          <pc:sldMasterMk cId="2983576758" sldId="2147483691"/>
        </pc:sldMasterMkLst>
        <pc:sldLayoutChg chg="addSp delSp modSp mod">
          <pc:chgData name="Elizabeth Johnston" userId="3623cbdd-9048-4c65-8b3c-88b01df264f6" providerId="ADAL" clId="{FA94F234-7ACF-4CD3-A3B4-15B775CA209A}" dt="2021-11-09T18:47:06.659" v="122" actId="14100"/>
          <pc:sldLayoutMkLst>
            <pc:docMk/>
            <pc:sldMasterMk cId="2983576758" sldId="2147483691"/>
            <pc:sldLayoutMk cId="745185234" sldId="2147483692"/>
          </pc:sldLayoutMkLst>
          <pc:picChg chg="add del">
            <ac:chgData name="Elizabeth Johnston" userId="3623cbdd-9048-4c65-8b3c-88b01df264f6" providerId="ADAL" clId="{FA94F234-7ACF-4CD3-A3B4-15B775CA209A}" dt="2021-11-09T18:46:59.121" v="119" actId="478"/>
            <ac:picMkLst>
              <pc:docMk/>
              <pc:sldMasterMk cId="2983576758" sldId="2147483691"/>
              <pc:sldLayoutMk cId="745185234" sldId="2147483692"/>
              <ac:picMk id="22" creationId="{03ACCF05-BE72-4CFD-A093-5EB584925F2F}"/>
            </ac:picMkLst>
          </pc:picChg>
          <pc:picChg chg="add mod">
            <ac:chgData name="Elizabeth Johnston" userId="3623cbdd-9048-4c65-8b3c-88b01df264f6" providerId="ADAL" clId="{FA94F234-7ACF-4CD3-A3B4-15B775CA209A}" dt="2021-11-09T18:43:12.721" v="69"/>
            <ac:picMkLst>
              <pc:docMk/>
              <pc:sldMasterMk cId="2983576758" sldId="2147483691"/>
              <pc:sldLayoutMk cId="745185234" sldId="2147483692"/>
              <ac:picMk id="65" creationId="{9EAED986-4E2B-47A6-A30E-6BBF45DCDB19}"/>
            </ac:picMkLst>
          </pc:picChg>
          <pc:picChg chg="add mod">
            <ac:chgData name="Elizabeth Johnston" userId="3623cbdd-9048-4c65-8b3c-88b01df264f6" providerId="ADAL" clId="{FA94F234-7ACF-4CD3-A3B4-15B775CA209A}" dt="2021-11-09T18:47:06.659" v="122" actId="14100"/>
            <ac:picMkLst>
              <pc:docMk/>
              <pc:sldMasterMk cId="2983576758" sldId="2147483691"/>
              <pc:sldLayoutMk cId="745185234" sldId="2147483692"/>
              <ac:picMk id="75" creationId="{BEA2C57D-2430-43AC-BDBC-9337B3ED2D77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C2EA0-DB14-4610-9403-F020DA1D845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B0F56-951F-4FEF-B264-F291796A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5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6" name="Google Shape;32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6746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093" y="8684699"/>
            <a:ext cx="2972327" cy="45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25" tIns="43250" rIns="86525" bIns="432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E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twitter.com/Synod_va" TargetMode="External"/><Relationship Id="rId7" Type="http://schemas.openxmlformats.org/officeDocument/2006/relationships/hyperlink" Target="https://www.facebook.com/synod.va" TargetMode="External"/><Relationship Id="rId2" Type="http://schemas.openxmlformats.org/officeDocument/2006/relationships/hyperlink" Target="http://www.synod.va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hyperlink" Target="https://www.instagram.com/synod.va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jp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724F-981E-4192-B02C-F5BD286C9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E90B2-5022-45B4-8C7B-2E590B1EA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F105E-F97A-47AD-9578-48768089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F59-BB4B-4784-8664-3AC87AB347BD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FC7C-71A0-4430-89DC-E42CB008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438E3-F788-4BFE-9FF2-6A2538BC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DB91-2A80-4119-A5DC-480923E72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7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D6FA0-D9CC-4718-B1C1-49B12B46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B4BB1-FFFC-43BB-922E-F3A2104AD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A84F4-30CA-46C3-A783-09CF3D00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F59-BB4B-4784-8664-3AC87AB347BD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D5095-D260-4195-AF25-1997C778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D16BB-4226-4AFC-ADF9-6560B3EA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DB91-2A80-4119-A5DC-480923E72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5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579E42-3104-4FBB-B189-7C396CA0A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FECC1-61DE-4703-A4A6-9282D679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36E4A-A3F2-4221-B31B-0C015842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F59-BB4B-4784-8664-3AC87AB347BD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470E4-E503-4A1D-B90B-0511476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5AB3A-088A-4BB4-B542-DAE296B1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DB91-2A80-4119-A5DC-480923E72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4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3"/>
          <p:cNvSpPr/>
          <p:nvPr/>
        </p:nvSpPr>
        <p:spPr>
          <a:xfrm>
            <a:off x="-27600" y="-82800"/>
            <a:ext cx="12280800" cy="694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43"/>
          <p:cNvPicPr preferRelativeResize="0"/>
          <p:nvPr/>
        </p:nvPicPr>
        <p:blipFill rotWithShape="1">
          <a:blip r:embed="rId2">
            <a:alphaModFix/>
          </a:blip>
          <a:srcRect t="-17496" r="-2446" b="29969"/>
          <a:stretch/>
        </p:blipFill>
        <p:spPr>
          <a:xfrm>
            <a:off x="2851801" y="3272633"/>
            <a:ext cx="8626633" cy="358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3"/>
          <p:cNvPicPr preferRelativeResize="0"/>
          <p:nvPr/>
        </p:nvPicPr>
        <p:blipFill rotWithShape="1">
          <a:blip r:embed="rId2">
            <a:alphaModFix/>
          </a:blip>
          <a:srcRect l="-16011" t="-41084" r="13563" b="39665"/>
          <a:stretch/>
        </p:blipFill>
        <p:spPr>
          <a:xfrm rot="10800000" flipH="1">
            <a:off x="3686601" y="-95434"/>
            <a:ext cx="8626633" cy="415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3"/>
          <p:cNvPicPr preferRelativeResize="0"/>
          <p:nvPr/>
        </p:nvPicPr>
        <p:blipFill rotWithShape="1">
          <a:blip r:embed="rId2">
            <a:alphaModFix/>
          </a:blip>
          <a:srcRect l="57885" t="8301" r="-17059" b="-24906"/>
          <a:stretch/>
        </p:blipFill>
        <p:spPr>
          <a:xfrm rot="10800000" flipH="1">
            <a:off x="-36533" y="2030301"/>
            <a:ext cx="4823967" cy="46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3"/>
          <p:cNvSpPr txBox="1"/>
          <p:nvPr/>
        </p:nvSpPr>
        <p:spPr>
          <a:xfrm>
            <a:off x="8252811" y="6406400"/>
            <a:ext cx="4000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100" b="0" i="0" u="none" strike="noStrike" cap="none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www.dor.org/synod</a:t>
            </a:r>
            <a:endParaRPr sz="1100" b="0" i="0" u="none" strike="noStrike" cap="none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Google Shape;45;p43"/>
          <p:cNvSpPr txBox="1">
            <a:spLocks noGrp="1"/>
          </p:cNvSpPr>
          <p:nvPr>
            <p:ph type="title"/>
          </p:nvPr>
        </p:nvSpPr>
        <p:spPr>
          <a:xfrm>
            <a:off x="167" y="1689200"/>
            <a:ext cx="12192000" cy="2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300"/>
              <a:buFont typeface="Helvetica Neue"/>
              <a:buNone/>
              <a:defRPr sz="12400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subTitle" idx="1"/>
          </p:nvPr>
        </p:nvSpPr>
        <p:spPr>
          <a:xfrm>
            <a:off x="3134200" y="4063200"/>
            <a:ext cx="59236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200"/>
              <a:buFont typeface="Helvetica Neue"/>
              <a:buNone/>
              <a:defRPr sz="2933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811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solidFill>
          <a:srgbClr val="E5233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8"/>
          <p:cNvSpPr/>
          <p:nvPr/>
        </p:nvSpPr>
        <p:spPr>
          <a:xfrm>
            <a:off x="-105767" y="-70533"/>
            <a:ext cx="12411200" cy="701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8"/>
          <p:cNvSpPr txBox="1">
            <a:spLocks noGrp="1"/>
          </p:cNvSpPr>
          <p:nvPr>
            <p:ph type="title"/>
          </p:nvPr>
        </p:nvSpPr>
        <p:spPr>
          <a:xfrm>
            <a:off x="540000" y="2386800"/>
            <a:ext cx="10968400" cy="1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Font typeface="Helvetica Neue"/>
              <a:buNone/>
              <a:defRPr sz="5867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5867">
                <a:solidFill>
                  <a:srgbClr val="DE8F3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5867">
                <a:solidFill>
                  <a:srgbClr val="DE8F3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5867">
                <a:solidFill>
                  <a:srgbClr val="DE8F3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5867">
                <a:solidFill>
                  <a:srgbClr val="DE8F3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5867">
                <a:solidFill>
                  <a:srgbClr val="DE8F3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5867">
                <a:solidFill>
                  <a:srgbClr val="DE8F3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5867">
                <a:solidFill>
                  <a:srgbClr val="DE8F3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5867">
                <a:solidFill>
                  <a:srgbClr val="DE8F3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subTitle" idx="1"/>
          </p:nvPr>
        </p:nvSpPr>
        <p:spPr>
          <a:xfrm>
            <a:off x="2983000" y="3807440"/>
            <a:ext cx="6082400" cy="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200"/>
              <a:buFont typeface="Helvetica Neue Light"/>
              <a:buNone/>
              <a:defRPr sz="2933"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" name="Google Shape;16;p38"/>
          <p:cNvSpPr txBox="1">
            <a:spLocks noGrp="1"/>
          </p:cNvSpPr>
          <p:nvPr>
            <p:ph type="subTitle" idx="2"/>
          </p:nvPr>
        </p:nvSpPr>
        <p:spPr>
          <a:xfrm>
            <a:off x="4278800" y="5054667"/>
            <a:ext cx="3490800" cy="4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1067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1067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1067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1067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1067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1067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1067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1067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1067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221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text" type="tx">
  <p:cSld name="Photo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/>
          <p:nvPr/>
        </p:nvSpPr>
        <p:spPr>
          <a:xfrm>
            <a:off x="0" y="-33"/>
            <a:ext cx="6100000" cy="68580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333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9;p39"/>
          <p:cNvSpPr txBox="1">
            <a:spLocks noGrp="1"/>
          </p:cNvSpPr>
          <p:nvPr>
            <p:ph type="body" idx="1"/>
          </p:nvPr>
        </p:nvSpPr>
        <p:spPr>
          <a:xfrm>
            <a:off x="6505400" y="2115567"/>
            <a:ext cx="3755200" cy="2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81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two columns text">
  <p:cSld name="Photo and two columns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>
            <a:spLocks noGrp="1"/>
          </p:cNvSpPr>
          <p:nvPr>
            <p:ph type="title"/>
          </p:nvPr>
        </p:nvSpPr>
        <p:spPr>
          <a:xfrm>
            <a:off x="368400" y="1637300"/>
            <a:ext cx="64036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body" idx="1"/>
          </p:nvPr>
        </p:nvSpPr>
        <p:spPr>
          <a:xfrm>
            <a:off x="3779667" y="2595533"/>
            <a:ext cx="2992400" cy="2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" name="Google Shape;24;p40"/>
          <p:cNvSpPr/>
          <p:nvPr/>
        </p:nvSpPr>
        <p:spPr>
          <a:xfrm>
            <a:off x="7064500" y="0"/>
            <a:ext cx="5127600" cy="68580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0"/>
          <p:cNvSpPr txBox="1">
            <a:spLocks noGrp="1"/>
          </p:cNvSpPr>
          <p:nvPr>
            <p:ph type="subTitle" idx="2"/>
          </p:nvPr>
        </p:nvSpPr>
        <p:spPr>
          <a:xfrm>
            <a:off x="299700" y="158667"/>
            <a:ext cx="4336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467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7" name="Google Shape;27;p40"/>
          <p:cNvSpPr txBox="1">
            <a:spLocks noGrp="1"/>
          </p:cNvSpPr>
          <p:nvPr>
            <p:ph type="body" idx="3"/>
          </p:nvPr>
        </p:nvSpPr>
        <p:spPr>
          <a:xfrm>
            <a:off x="368400" y="2595533"/>
            <a:ext cx="2992400" cy="2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166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dt" idx="10"/>
          </p:nvPr>
        </p:nvSpPr>
        <p:spPr>
          <a:xfrm>
            <a:off x="4775200" y="6305549"/>
            <a:ext cx="28448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ftr" idx="11"/>
          </p:nvPr>
        </p:nvSpPr>
        <p:spPr>
          <a:xfrm>
            <a:off x="7620000" y="6305549"/>
            <a:ext cx="38608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53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3"/>
          <p:cNvSpPr/>
          <p:nvPr/>
        </p:nvSpPr>
        <p:spPr>
          <a:xfrm>
            <a:off x="-27600" y="-82800"/>
            <a:ext cx="12280800" cy="694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43"/>
          <p:cNvPicPr preferRelativeResize="0"/>
          <p:nvPr/>
        </p:nvPicPr>
        <p:blipFill rotWithShape="1">
          <a:blip r:embed="rId2">
            <a:alphaModFix/>
          </a:blip>
          <a:srcRect t="-17496" r="-2446" b="29969"/>
          <a:stretch/>
        </p:blipFill>
        <p:spPr>
          <a:xfrm>
            <a:off x="2851801" y="3272633"/>
            <a:ext cx="8626633" cy="358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3"/>
          <p:cNvPicPr preferRelativeResize="0"/>
          <p:nvPr/>
        </p:nvPicPr>
        <p:blipFill rotWithShape="1">
          <a:blip r:embed="rId2">
            <a:alphaModFix/>
          </a:blip>
          <a:srcRect l="-16011" t="-41084" r="13563" b="39665"/>
          <a:stretch/>
        </p:blipFill>
        <p:spPr>
          <a:xfrm rot="10800000" flipH="1">
            <a:off x="3686601" y="-95434"/>
            <a:ext cx="8626633" cy="415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3"/>
          <p:cNvPicPr preferRelativeResize="0"/>
          <p:nvPr/>
        </p:nvPicPr>
        <p:blipFill rotWithShape="1">
          <a:blip r:embed="rId2">
            <a:alphaModFix/>
          </a:blip>
          <a:srcRect l="57885" t="8301" r="-17059" b="-24906"/>
          <a:stretch/>
        </p:blipFill>
        <p:spPr>
          <a:xfrm rot="10800000" flipH="1">
            <a:off x="-36533" y="2030301"/>
            <a:ext cx="4823967" cy="46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3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44" name="Google Shape;44;p43"/>
          <p:cNvSpPr txBox="1"/>
          <p:nvPr/>
        </p:nvSpPr>
        <p:spPr>
          <a:xfrm>
            <a:off x="7728000" y="6247781"/>
            <a:ext cx="4000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333" b="0" i="0" u="none" strike="noStrike" cap="none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www.synod.va</a:t>
            </a:r>
            <a:endParaRPr sz="1333" b="0" i="0" u="none" strike="noStrike" cap="none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Google Shape;45;p43"/>
          <p:cNvSpPr txBox="1">
            <a:spLocks noGrp="1"/>
          </p:cNvSpPr>
          <p:nvPr>
            <p:ph type="title"/>
          </p:nvPr>
        </p:nvSpPr>
        <p:spPr>
          <a:xfrm>
            <a:off x="167" y="1689200"/>
            <a:ext cx="12192000" cy="2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300"/>
              <a:buFont typeface="Helvetica Neue"/>
              <a:buNone/>
              <a:defRPr sz="12400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subTitle" idx="1"/>
          </p:nvPr>
        </p:nvSpPr>
        <p:spPr>
          <a:xfrm>
            <a:off x="3134200" y="4063200"/>
            <a:ext cx="59236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200"/>
              <a:buFont typeface="Helvetica Neue"/>
              <a:buNone/>
              <a:defRPr sz="2933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8DC98DBB-2A55-45A9-8696-98F400F27BE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" y="5733600"/>
            <a:ext cx="1200150" cy="105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88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 and short text">
  <p:cSld name="Photo collage and short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5" name="Google Shape;65;p47"/>
          <p:cNvSpPr/>
          <p:nvPr/>
        </p:nvSpPr>
        <p:spPr>
          <a:xfrm>
            <a:off x="80800" y="5612700"/>
            <a:ext cx="1441600" cy="1185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7"/>
          <p:cNvSpPr/>
          <p:nvPr/>
        </p:nvSpPr>
        <p:spPr>
          <a:xfrm>
            <a:off x="6156000" y="-12700"/>
            <a:ext cx="6034000" cy="6858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7"/>
          <p:cNvSpPr/>
          <p:nvPr/>
        </p:nvSpPr>
        <p:spPr>
          <a:xfrm>
            <a:off x="244967" y="256500"/>
            <a:ext cx="5586800" cy="41572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7"/>
          <p:cNvSpPr/>
          <p:nvPr/>
        </p:nvSpPr>
        <p:spPr>
          <a:xfrm>
            <a:off x="245000" y="4671000"/>
            <a:ext cx="2714400" cy="19864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7"/>
          <p:cNvSpPr/>
          <p:nvPr/>
        </p:nvSpPr>
        <p:spPr>
          <a:xfrm>
            <a:off x="3138373" y="4671000"/>
            <a:ext cx="2693600" cy="19864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7"/>
          <p:cNvSpPr txBox="1">
            <a:spLocks noGrp="1"/>
          </p:cNvSpPr>
          <p:nvPr>
            <p:ph type="body" idx="1"/>
          </p:nvPr>
        </p:nvSpPr>
        <p:spPr>
          <a:xfrm>
            <a:off x="6088500" y="2578500"/>
            <a:ext cx="4738800" cy="18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sldNum" idx="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354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bulletpoints">
  <p:cSld name="Two columns bulletpoin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9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2467" y="1"/>
            <a:ext cx="121870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9"/>
          <p:cNvSpPr txBox="1">
            <a:spLocks noGrp="1"/>
          </p:cNvSpPr>
          <p:nvPr>
            <p:ph type="title"/>
          </p:nvPr>
        </p:nvSpPr>
        <p:spPr>
          <a:xfrm>
            <a:off x="890767" y="1195633"/>
            <a:ext cx="103664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 b="1"/>
            </a:lvl9pPr>
          </a:lstStyle>
          <a:p>
            <a:endParaRPr/>
          </a:p>
        </p:txBody>
      </p:sp>
      <p:sp>
        <p:nvSpPr>
          <p:cNvPr id="81" name="Google Shape;81;p49"/>
          <p:cNvSpPr txBox="1">
            <a:spLocks noGrp="1"/>
          </p:cNvSpPr>
          <p:nvPr>
            <p:ph type="subTitle" idx="1"/>
          </p:nvPr>
        </p:nvSpPr>
        <p:spPr>
          <a:xfrm>
            <a:off x="299700" y="158667"/>
            <a:ext cx="4336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467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83" name="Google Shape;83;p49"/>
          <p:cNvSpPr txBox="1">
            <a:spLocks noGrp="1"/>
          </p:cNvSpPr>
          <p:nvPr>
            <p:ph type="body" idx="2"/>
          </p:nvPr>
        </p:nvSpPr>
        <p:spPr>
          <a:xfrm>
            <a:off x="890767" y="2384400"/>
            <a:ext cx="4835200" cy="2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" name="Google Shape;84;p49"/>
          <p:cNvSpPr txBox="1">
            <a:spLocks noGrp="1"/>
          </p:cNvSpPr>
          <p:nvPr>
            <p:ph type="body" idx="3"/>
          </p:nvPr>
        </p:nvSpPr>
        <p:spPr>
          <a:xfrm>
            <a:off x="6466000" y="2384400"/>
            <a:ext cx="4791200" cy="2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249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F6E8-2D36-4EFD-AD32-B525D98F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42303-171D-4BFC-8D3F-03839C7AA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C97BA-9061-4C84-BB84-53F72544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F59-BB4B-4784-8664-3AC87AB347BD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A3171-7601-4AB8-96F9-6D0F2262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6F761-63D0-4D26-847D-F2818166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DB91-2A80-4119-A5DC-480923E72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94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 and text">
  <p:cSld name="Photo collag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0"/>
          <p:cNvSpPr/>
          <p:nvPr/>
        </p:nvSpPr>
        <p:spPr>
          <a:xfrm>
            <a:off x="13500" y="5427000"/>
            <a:ext cx="1458000" cy="143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0"/>
          <p:cNvSpPr txBox="1"/>
          <p:nvPr/>
        </p:nvSpPr>
        <p:spPr>
          <a:xfrm>
            <a:off x="263300" y="825500"/>
            <a:ext cx="5592400" cy="3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50"/>
          <p:cNvSpPr/>
          <p:nvPr/>
        </p:nvSpPr>
        <p:spPr>
          <a:xfrm>
            <a:off x="263100" y="4725079"/>
            <a:ext cx="2676800" cy="1928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0"/>
          <p:cNvSpPr/>
          <p:nvPr/>
        </p:nvSpPr>
        <p:spPr>
          <a:xfrm>
            <a:off x="3202899" y="4724999"/>
            <a:ext cx="2676800" cy="1928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0"/>
          <p:cNvSpPr/>
          <p:nvPr/>
        </p:nvSpPr>
        <p:spPr>
          <a:xfrm>
            <a:off x="6210000" y="3542267"/>
            <a:ext cx="5997200" cy="33156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0"/>
          <p:cNvSpPr/>
          <p:nvPr/>
        </p:nvSpPr>
        <p:spPr>
          <a:xfrm>
            <a:off x="6212337" y="33"/>
            <a:ext cx="5997200" cy="33156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0"/>
          <p:cNvSpPr txBox="1">
            <a:spLocks noGrp="1"/>
          </p:cNvSpPr>
          <p:nvPr>
            <p:ph type="body" idx="1"/>
          </p:nvPr>
        </p:nvSpPr>
        <p:spPr>
          <a:xfrm>
            <a:off x="263200" y="825500"/>
            <a:ext cx="5592400" cy="35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Google Shape;93;p50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978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3"/>
          <p:cNvSpPr/>
          <p:nvPr/>
        </p:nvSpPr>
        <p:spPr>
          <a:xfrm>
            <a:off x="-105767" y="-70533"/>
            <a:ext cx="12411200" cy="701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endParaRPr sz="6533" b="0" i="0" u="none" strike="noStrike" cap="none">
              <a:solidFill>
                <a:srgbClr val="B2144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53"/>
          <p:cNvSpPr txBox="1">
            <a:spLocks noGrp="1"/>
          </p:cNvSpPr>
          <p:nvPr>
            <p:ph type="title"/>
          </p:nvPr>
        </p:nvSpPr>
        <p:spPr>
          <a:xfrm>
            <a:off x="432000" y="2868800"/>
            <a:ext cx="11272400" cy="1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 sz="6533" b="0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482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solidFill>
          <a:srgbClr val="E5233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8"/>
          <p:cNvSpPr/>
          <p:nvPr/>
        </p:nvSpPr>
        <p:spPr>
          <a:xfrm>
            <a:off x="-105767" y="-70533"/>
            <a:ext cx="12411200" cy="701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8"/>
          <p:cNvSpPr txBox="1">
            <a:spLocks noGrp="1"/>
          </p:cNvSpPr>
          <p:nvPr>
            <p:ph type="title"/>
          </p:nvPr>
        </p:nvSpPr>
        <p:spPr>
          <a:xfrm>
            <a:off x="540000" y="2386800"/>
            <a:ext cx="10968400" cy="1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Font typeface="Helvetica Neue"/>
              <a:buNone/>
              <a:defRPr sz="5867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5867">
                <a:solidFill>
                  <a:srgbClr val="DE8F3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5867">
                <a:solidFill>
                  <a:srgbClr val="DE8F3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5867">
                <a:solidFill>
                  <a:srgbClr val="DE8F3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5867">
                <a:solidFill>
                  <a:srgbClr val="DE8F3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5867">
                <a:solidFill>
                  <a:srgbClr val="DE8F3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5867">
                <a:solidFill>
                  <a:srgbClr val="DE8F3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5867">
                <a:solidFill>
                  <a:srgbClr val="DE8F3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5867">
                <a:solidFill>
                  <a:srgbClr val="DE8F3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subTitle" idx="1"/>
          </p:nvPr>
        </p:nvSpPr>
        <p:spPr>
          <a:xfrm>
            <a:off x="2983000" y="3807440"/>
            <a:ext cx="6082400" cy="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200"/>
              <a:buFont typeface="Helvetica Neue Light"/>
              <a:buNone/>
              <a:defRPr sz="2933"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" name="Google Shape;16;p38"/>
          <p:cNvSpPr txBox="1">
            <a:spLocks noGrp="1"/>
          </p:cNvSpPr>
          <p:nvPr>
            <p:ph type="subTitle" idx="2"/>
          </p:nvPr>
        </p:nvSpPr>
        <p:spPr>
          <a:xfrm>
            <a:off x="4278800" y="5054667"/>
            <a:ext cx="3490800" cy="4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1067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1067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1067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1067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1067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1067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1067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1067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1067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707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text" type="tx">
  <p:cSld name="Photo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/>
          <p:nvPr/>
        </p:nvSpPr>
        <p:spPr>
          <a:xfrm>
            <a:off x="0" y="-33"/>
            <a:ext cx="6100000" cy="68580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333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9;p39"/>
          <p:cNvSpPr txBox="1">
            <a:spLocks noGrp="1"/>
          </p:cNvSpPr>
          <p:nvPr>
            <p:ph type="body" idx="1"/>
          </p:nvPr>
        </p:nvSpPr>
        <p:spPr>
          <a:xfrm>
            <a:off x="6505400" y="2115567"/>
            <a:ext cx="3755200" cy="2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404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two columns text">
  <p:cSld name="Photo and two columns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>
            <a:spLocks noGrp="1"/>
          </p:cNvSpPr>
          <p:nvPr>
            <p:ph type="title"/>
          </p:nvPr>
        </p:nvSpPr>
        <p:spPr>
          <a:xfrm>
            <a:off x="368400" y="1637300"/>
            <a:ext cx="64036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body" idx="1"/>
          </p:nvPr>
        </p:nvSpPr>
        <p:spPr>
          <a:xfrm>
            <a:off x="3779667" y="2595533"/>
            <a:ext cx="2992400" cy="2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" name="Google Shape;24;p40"/>
          <p:cNvSpPr/>
          <p:nvPr/>
        </p:nvSpPr>
        <p:spPr>
          <a:xfrm>
            <a:off x="7064500" y="0"/>
            <a:ext cx="5127600" cy="68580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0"/>
          <p:cNvSpPr txBox="1">
            <a:spLocks noGrp="1"/>
          </p:cNvSpPr>
          <p:nvPr>
            <p:ph type="subTitle" idx="2"/>
          </p:nvPr>
        </p:nvSpPr>
        <p:spPr>
          <a:xfrm>
            <a:off x="299700" y="158667"/>
            <a:ext cx="4336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467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7" name="Google Shape;27;p40"/>
          <p:cNvSpPr txBox="1">
            <a:spLocks noGrp="1"/>
          </p:cNvSpPr>
          <p:nvPr>
            <p:ph type="body" idx="3"/>
          </p:nvPr>
        </p:nvSpPr>
        <p:spPr>
          <a:xfrm>
            <a:off x="368400" y="2595533"/>
            <a:ext cx="2992400" cy="2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272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dt" idx="10"/>
          </p:nvPr>
        </p:nvSpPr>
        <p:spPr>
          <a:xfrm>
            <a:off x="4775200" y="6305549"/>
            <a:ext cx="28448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ftr" idx="11"/>
          </p:nvPr>
        </p:nvSpPr>
        <p:spPr>
          <a:xfrm>
            <a:off x="7620000" y="6305549"/>
            <a:ext cx="38608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061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 type="blank">
  <p:cSld name="Full phot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/>
          <p:nvPr/>
        </p:nvSpPr>
        <p:spPr>
          <a:xfrm>
            <a:off x="167" y="0"/>
            <a:ext cx="12192000" cy="68580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2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7" name="Google Shape;37;p42"/>
          <p:cNvSpPr txBox="1">
            <a:spLocks noGrp="1"/>
          </p:cNvSpPr>
          <p:nvPr>
            <p:ph type="body" idx="1"/>
          </p:nvPr>
        </p:nvSpPr>
        <p:spPr>
          <a:xfrm>
            <a:off x="904500" y="2227500"/>
            <a:ext cx="6777200" cy="1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6261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3"/>
          <p:cNvSpPr/>
          <p:nvPr/>
        </p:nvSpPr>
        <p:spPr>
          <a:xfrm>
            <a:off x="-27600" y="-82800"/>
            <a:ext cx="12280800" cy="694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43"/>
          <p:cNvPicPr preferRelativeResize="0"/>
          <p:nvPr/>
        </p:nvPicPr>
        <p:blipFill rotWithShape="1">
          <a:blip r:embed="rId2">
            <a:alphaModFix/>
          </a:blip>
          <a:srcRect t="-17496" r="-2446" b="29969"/>
          <a:stretch/>
        </p:blipFill>
        <p:spPr>
          <a:xfrm>
            <a:off x="2851801" y="3272633"/>
            <a:ext cx="8626633" cy="358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3"/>
          <p:cNvPicPr preferRelativeResize="0"/>
          <p:nvPr/>
        </p:nvPicPr>
        <p:blipFill rotWithShape="1">
          <a:blip r:embed="rId2">
            <a:alphaModFix/>
          </a:blip>
          <a:srcRect l="-16011" t="-41084" r="13563" b="39665"/>
          <a:stretch/>
        </p:blipFill>
        <p:spPr>
          <a:xfrm rot="10800000" flipH="1">
            <a:off x="3686601" y="-95434"/>
            <a:ext cx="8626633" cy="415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3"/>
          <p:cNvPicPr preferRelativeResize="0"/>
          <p:nvPr/>
        </p:nvPicPr>
        <p:blipFill rotWithShape="1">
          <a:blip r:embed="rId2">
            <a:alphaModFix/>
          </a:blip>
          <a:srcRect l="57885" t="8301" r="-17059" b="-24906"/>
          <a:stretch/>
        </p:blipFill>
        <p:spPr>
          <a:xfrm rot="10800000" flipH="1">
            <a:off x="-36533" y="2030301"/>
            <a:ext cx="4823967" cy="46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3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44" name="Google Shape;44;p43"/>
          <p:cNvSpPr txBox="1"/>
          <p:nvPr/>
        </p:nvSpPr>
        <p:spPr>
          <a:xfrm>
            <a:off x="7728000" y="6247781"/>
            <a:ext cx="4000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333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www.synod.va</a:t>
            </a:r>
            <a:endParaRPr sz="1333" b="0" i="0" u="none" strike="noStrike" cap="none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Google Shape;45;p43"/>
          <p:cNvSpPr txBox="1">
            <a:spLocks noGrp="1"/>
          </p:cNvSpPr>
          <p:nvPr>
            <p:ph type="title"/>
          </p:nvPr>
        </p:nvSpPr>
        <p:spPr>
          <a:xfrm>
            <a:off x="167" y="1689200"/>
            <a:ext cx="12192000" cy="2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300"/>
              <a:buFont typeface="Helvetica Neue"/>
              <a:buNone/>
              <a:defRPr sz="12400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9500"/>
              <a:buFont typeface="Helvetica Neue"/>
              <a:buNone/>
              <a:defRPr sz="12666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subTitle" idx="1"/>
          </p:nvPr>
        </p:nvSpPr>
        <p:spPr>
          <a:xfrm>
            <a:off x="3134200" y="4063200"/>
            <a:ext cx="59236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200"/>
              <a:buFont typeface="Helvetica Neue"/>
              <a:buNone/>
              <a:defRPr sz="2933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  <a:defRPr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2F74685A-5E49-44A7-8651-237770C887D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600"/>
            <a:ext cx="1200150" cy="105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33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4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2467" y="1"/>
            <a:ext cx="121870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4"/>
          <p:cNvSpPr txBox="1">
            <a:spLocks noGrp="1"/>
          </p:cNvSpPr>
          <p:nvPr>
            <p:ph type="body" idx="1"/>
          </p:nvPr>
        </p:nvSpPr>
        <p:spPr>
          <a:xfrm>
            <a:off x="1671000" y="2386000"/>
            <a:ext cx="8850000" cy="1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4025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  <a:defRPr sz="2133">
                <a:solidFill>
                  <a:srgbClr val="00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4025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○"/>
              <a:defRPr sz="2133">
                <a:solidFill>
                  <a:srgbClr val="00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4025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■"/>
              <a:defRPr sz="2133">
                <a:solidFill>
                  <a:srgbClr val="00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4025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  <a:defRPr sz="2133">
                <a:solidFill>
                  <a:srgbClr val="00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4025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○"/>
              <a:defRPr sz="2133">
                <a:solidFill>
                  <a:srgbClr val="00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4025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■"/>
              <a:defRPr sz="2133">
                <a:solidFill>
                  <a:srgbClr val="00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4025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  <a:defRPr sz="2133">
                <a:solidFill>
                  <a:srgbClr val="00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4025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○"/>
              <a:defRPr sz="2133">
                <a:solidFill>
                  <a:srgbClr val="00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4025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■"/>
              <a:defRPr sz="2133">
                <a:solidFill>
                  <a:srgbClr val="00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subTitle" idx="2"/>
          </p:nvPr>
        </p:nvSpPr>
        <p:spPr>
          <a:xfrm>
            <a:off x="299700" y="158667"/>
            <a:ext cx="4336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467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269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45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2467" y="1"/>
            <a:ext cx="121870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5"/>
          <p:cNvSpPr txBox="1">
            <a:spLocks noGrp="1"/>
          </p:cNvSpPr>
          <p:nvPr>
            <p:ph type="body" idx="1"/>
          </p:nvPr>
        </p:nvSpPr>
        <p:spPr>
          <a:xfrm>
            <a:off x="1431600" y="530070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3733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09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FAD77-1A29-41CC-B837-B29CF46D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FFED2-A0EC-4859-B0A0-6EA9F0205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8841C-EA1C-46C9-BE98-A74C614C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F59-BB4B-4784-8664-3AC87AB347BD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97196-C956-4C19-94FB-1F1D83A0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8589F-0473-431F-9689-07B7A6E8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DB91-2A80-4119-A5DC-480923E72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71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text" type="twoColTx">
  <p:cSld name="1_Photo and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6"/>
          <p:cNvSpPr txBox="1">
            <a:spLocks noGrp="1"/>
          </p:cNvSpPr>
          <p:nvPr>
            <p:ph type="title"/>
          </p:nvPr>
        </p:nvSpPr>
        <p:spPr>
          <a:xfrm>
            <a:off x="1128300" y="1805233"/>
            <a:ext cx="42716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" name="Google Shape;59;p46"/>
          <p:cNvSpPr txBox="1">
            <a:spLocks noGrp="1"/>
          </p:cNvSpPr>
          <p:nvPr>
            <p:ph type="subTitle" idx="1"/>
          </p:nvPr>
        </p:nvSpPr>
        <p:spPr>
          <a:xfrm>
            <a:off x="299700" y="158667"/>
            <a:ext cx="4336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467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60" name="Google Shape;60;p46"/>
          <p:cNvSpPr txBox="1">
            <a:spLocks noGrp="1"/>
          </p:cNvSpPr>
          <p:nvPr>
            <p:ph type="body" idx="2"/>
          </p:nvPr>
        </p:nvSpPr>
        <p:spPr>
          <a:xfrm>
            <a:off x="1128300" y="2554333"/>
            <a:ext cx="4271600" cy="3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2" name="Google Shape;62;p46"/>
          <p:cNvSpPr/>
          <p:nvPr/>
        </p:nvSpPr>
        <p:spPr>
          <a:xfrm>
            <a:off x="6418400" y="683333"/>
            <a:ext cx="4812000" cy="54144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38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 and short text">
  <p:cSld name="Photo collage and short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5" name="Google Shape;65;p47"/>
          <p:cNvSpPr/>
          <p:nvPr/>
        </p:nvSpPr>
        <p:spPr>
          <a:xfrm>
            <a:off x="80800" y="5612700"/>
            <a:ext cx="1441600" cy="1185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7"/>
          <p:cNvSpPr/>
          <p:nvPr/>
        </p:nvSpPr>
        <p:spPr>
          <a:xfrm>
            <a:off x="6156000" y="-12700"/>
            <a:ext cx="6034000" cy="6858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7"/>
          <p:cNvSpPr/>
          <p:nvPr/>
        </p:nvSpPr>
        <p:spPr>
          <a:xfrm>
            <a:off x="244967" y="256500"/>
            <a:ext cx="5586800" cy="41572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7"/>
          <p:cNvSpPr/>
          <p:nvPr/>
        </p:nvSpPr>
        <p:spPr>
          <a:xfrm>
            <a:off x="245000" y="4671000"/>
            <a:ext cx="2714400" cy="19864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7"/>
          <p:cNvSpPr/>
          <p:nvPr/>
        </p:nvSpPr>
        <p:spPr>
          <a:xfrm>
            <a:off x="3138373" y="4671000"/>
            <a:ext cx="2693600" cy="19864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7"/>
          <p:cNvSpPr txBox="1">
            <a:spLocks noGrp="1"/>
          </p:cNvSpPr>
          <p:nvPr>
            <p:ph type="body" idx="1"/>
          </p:nvPr>
        </p:nvSpPr>
        <p:spPr>
          <a:xfrm>
            <a:off x="6088500" y="2578500"/>
            <a:ext cx="4738800" cy="18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sldNum" idx="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262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text" type="titleOnly">
  <p:cSld name="Two columns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>
            <a:spLocks noGrp="1"/>
          </p:cNvSpPr>
          <p:nvPr>
            <p:ph type="title"/>
          </p:nvPr>
        </p:nvSpPr>
        <p:spPr>
          <a:xfrm>
            <a:off x="1137100" y="1195633"/>
            <a:ext cx="96744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4" name="Google Shape;74;p48"/>
          <p:cNvSpPr txBox="1">
            <a:spLocks noGrp="1"/>
          </p:cNvSpPr>
          <p:nvPr>
            <p:ph type="body" idx="1"/>
          </p:nvPr>
        </p:nvSpPr>
        <p:spPr>
          <a:xfrm>
            <a:off x="1137100" y="2119564"/>
            <a:ext cx="4548800" cy="2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" name="Google Shape;75;p48"/>
          <p:cNvSpPr txBox="1">
            <a:spLocks noGrp="1"/>
          </p:cNvSpPr>
          <p:nvPr>
            <p:ph type="subTitle" idx="2"/>
          </p:nvPr>
        </p:nvSpPr>
        <p:spPr>
          <a:xfrm>
            <a:off x="299700" y="158667"/>
            <a:ext cx="4336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467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7" name="Google Shape;77;p48"/>
          <p:cNvSpPr txBox="1">
            <a:spLocks noGrp="1"/>
          </p:cNvSpPr>
          <p:nvPr>
            <p:ph type="body" idx="3"/>
          </p:nvPr>
        </p:nvSpPr>
        <p:spPr>
          <a:xfrm>
            <a:off x="6262733" y="2119567"/>
            <a:ext cx="4548800" cy="2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3282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bulletpoints">
  <p:cSld name="Two columns bulletpoin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9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2467" y="1"/>
            <a:ext cx="121870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9"/>
          <p:cNvSpPr txBox="1">
            <a:spLocks noGrp="1"/>
          </p:cNvSpPr>
          <p:nvPr>
            <p:ph type="title"/>
          </p:nvPr>
        </p:nvSpPr>
        <p:spPr>
          <a:xfrm>
            <a:off x="890767" y="1195633"/>
            <a:ext cx="103664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3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 b="1"/>
            </a:lvl9pPr>
          </a:lstStyle>
          <a:p>
            <a:endParaRPr/>
          </a:p>
        </p:txBody>
      </p:sp>
      <p:sp>
        <p:nvSpPr>
          <p:cNvPr id="81" name="Google Shape;81;p49"/>
          <p:cNvSpPr txBox="1">
            <a:spLocks noGrp="1"/>
          </p:cNvSpPr>
          <p:nvPr>
            <p:ph type="subTitle" idx="1"/>
          </p:nvPr>
        </p:nvSpPr>
        <p:spPr>
          <a:xfrm>
            <a:off x="299700" y="158667"/>
            <a:ext cx="4336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467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82" name="Google Shape;82;p49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3" name="Google Shape;83;p49"/>
          <p:cNvSpPr txBox="1">
            <a:spLocks noGrp="1"/>
          </p:cNvSpPr>
          <p:nvPr>
            <p:ph type="body" idx="2"/>
          </p:nvPr>
        </p:nvSpPr>
        <p:spPr>
          <a:xfrm>
            <a:off x="890767" y="2384400"/>
            <a:ext cx="4835200" cy="2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" name="Google Shape;84;p49"/>
          <p:cNvSpPr txBox="1">
            <a:spLocks noGrp="1"/>
          </p:cNvSpPr>
          <p:nvPr>
            <p:ph type="body" idx="3"/>
          </p:nvPr>
        </p:nvSpPr>
        <p:spPr>
          <a:xfrm>
            <a:off x="6466000" y="2384400"/>
            <a:ext cx="4791200" cy="2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484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 and text">
  <p:cSld name="Photo collag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0"/>
          <p:cNvSpPr/>
          <p:nvPr/>
        </p:nvSpPr>
        <p:spPr>
          <a:xfrm>
            <a:off x="13500" y="5427000"/>
            <a:ext cx="1458000" cy="143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0"/>
          <p:cNvSpPr txBox="1"/>
          <p:nvPr/>
        </p:nvSpPr>
        <p:spPr>
          <a:xfrm>
            <a:off x="263300" y="825500"/>
            <a:ext cx="5592400" cy="3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50"/>
          <p:cNvSpPr/>
          <p:nvPr/>
        </p:nvSpPr>
        <p:spPr>
          <a:xfrm>
            <a:off x="263100" y="4725079"/>
            <a:ext cx="2676800" cy="1928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0"/>
          <p:cNvSpPr/>
          <p:nvPr/>
        </p:nvSpPr>
        <p:spPr>
          <a:xfrm>
            <a:off x="3202899" y="4724999"/>
            <a:ext cx="2676800" cy="1928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0"/>
          <p:cNvSpPr/>
          <p:nvPr/>
        </p:nvSpPr>
        <p:spPr>
          <a:xfrm>
            <a:off x="6210000" y="3542267"/>
            <a:ext cx="5997200" cy="33156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0"/>
          <p:cNvSpPr/>
          <p:nvPr/>
        </p:nvSpPr>
        <p:spPr>
          <a:xfrm>
            <a:off x="6212337" y="33"/>
            <a:ext cx="5997200" cy="33156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grey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necessary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rectangle’s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0"/>
          <p:cNvSpPr txBox="1">
            <a:spLocks noGrp="1"/>
          </p:cNvSpPr>
          <p:nvPr>
            <p:ph type="body" idx="1"/>
          </p:nvPr>
        </p:nvSpPr>
        <p:spPr>
          <a:xfrm>
            <a:off x="263200" y="825500"/>
            <a:ext cx="5592400" cy="35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Google Shape;93;p50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1475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573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None/>
              <a:defRPr sz="5733" b="1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None/>
              <a:defRPr sz="5733" b="1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None/>
              <a:defRPr sz="5733" b="1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None/>
              <a:defRPr sz="5733" b="1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None/>
              <a:defRPr sz="5733" b="1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None/>
              <a:defRPr sz="5733" b="1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None/>
              <a:defRPr sz="5733" b="1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None/>
              <a:defRPr sz="5733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5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8" name="Google Shape;98;p51"/>
          <p:cNvSpPr txBox="1">
            <a:spLocks noGrp="1"/>
          </p:cNvSpPr>
          <p:nvPr>
            <p:ph type="body" idx="2"/>
          </p:nvPr>
        </p:nvSpPr>
        <p:spPr>
          <a:xfrm>
            <a:off x="6533100" y="1833500"/>
            <a:ext cx="4710400" cy="2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elvetica Neue"/>
              <a:buChar char="●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elvetica Neue"/>
              <a:buChar char="○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elvetica Neue"/>
              <a:buChar char="■"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9" name="Google Shape;99;p51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917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">
  <p:cSld name="Conta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2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2" name="Google Shape;102;p52"/>
          <p:cNvSpPr txBox="1"/>
          <p:nvPr/>
        </p:nvSpPr>
        <p:spPr>
          <a:xfrm>
            <a:off x="3054400" y="1624534"/>
            <a:ext cx="24160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3733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</a:t>
            </a:r>
            <a:endParaRPr sz="3733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52"/>
          <p:cNvSpPr txBox="1"/>
          <p:nvPr/>
        </p:nvSpPr>
        <p:spPr>
          <a:xfrm>
            <a:off x="3054400" y="2570733"/>
            <a:ext cx="5514800" cy="2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800" b="1" i="0" u="none" strike="noStrike" cap="none">
                <a:solidFill>
                  <a:srgbClr val="151B26"/>
                </a:solidFill>
                <a:highlight>
                  <a:srgbClr val="F6F8F9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General Secretariat for Synod of Bishops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rgbClr val="151B26"/>
              </a:solidFill>
              <a:highlight>
                <a:srgbClr val="F6F8F9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b="0" i="0" u="none" strike="noStrike" cap="none">
                <a:solidFill>
                  <a:srgbClr val="151B26"/>
                </a:solidFill>
                <a:highlight>
                  <a:srgbClr val="F6F8F9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Via della Conciliazione 34 - 00120 Città del Vaticano</a:t>
            </a:r>
            <a:endParaRPr sz="1600" b="0" i="0" u="none" strike="noStrike" cap="none">
              <a:solidFill>
                <a:srgbClr val="151B26"/>
              </a:solidFill>
              <a:highlight>
                <a:srgbClr val="F6F8F9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rgbClr val="151B26"/>
              </a:solidFill>
              <a:highlight>
                <a:srgbClr val="F6F8F9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Phone: </a:t>
            </a:r>
            <a:r>
              <a:rPr lang="es-ES" sz="1600" b="0" i="0" u="none" strike="noStrike" cap="none">
                <a:solidFill>
                  <a:srgbClr val="151B26"/>
                </a:solidFill>
                <a:highlight>
                  <a:srgbClr val="F6F8F9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(+39) 06 698 84821 / 84324</a:t>
            </a:r>
            <a:endParaRPr sz="16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highlight>
                  <a:srgbClr val="F6F8F9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synodus@synod.va</a:t>
            </a:r>
            <a:r>
              <a:rPr lang="es-ES"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6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www.synod.va</a:t>
            </a:r>
            <a:endParaRPr sz="16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4" name="Google Shape;104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5436" y="5066302"/>
            <a:ext cx="440529" cy="44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65133" y="5096808"/>
            <a:ext cx="379519" cy="3795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52"/>
          <p:cNvCxnSpPr/>
          <p:nvPr/>
        </p:nvCxnSpPr>
        <p:spPr>
          <a:xfrm>
            <a:off x="3206767" y="2381267"/>
            <a:ext cx="4446400" cy="0"/>
          </a:xfrm>
          <a:prstGeom prst="straightConnector1">
            <a:avLst/>
          </a:prstGeom>
          <a:noFill/>
          <a:ln w="19050" cap="flat" cmpd="sng">
            <a:solidFill>
              <a:srgbClr val="DEAB6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7" name="Google Shape;107;p52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l="2416" r="2416"/>
          <a:stretch/>
        </p:blipFill>
        <p:spPr>
          <a:xfrm>
            <a:off x="3206767" y="5096819"/>
            <a:ext cx="379500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52">
            <a:hlinkClick r:id="rId5"/>
          </p:cNvPr>
          <p:cNvPicPr preferRelativeResize="0"/>
          <p:nvPr/>
        </p:nvPicPr>
        <p:blipFill rotWithShape="1">
          <a:blip r:embed="rId9">
            <a:alphaModFix/>
          </a:blip>
          <a:srcRect t="2325" b="2325"/>
          <a:stretch/>
        </p:blipFill>
        <p:spPr>
          <a:xfrm>
            <a:off x="5063799" y="5096808"/>
            <a:ext cx="379517" cy="379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706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3"/>
          <p:cNvSpPr/>
          <p:nvPr/>
        </p:nvSpPr>
        <p:spPr>
          <a:xfrm>
            <a:off x="-105767" y="-70533"/>
            <a:ext cx="12411200" cy="701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endParaRPr sz="6533" b="0" i="0" u="none" strike="noStrike" cap="none">
              <a:solidFill>
                <a:srgbClr val="B2144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53"/>
          <p:cNvSpPr txBox="1">
            <a:spLocks noGrp="1"/>
          </p:cNvSpPr>
          <p:nvPr>
            <p:ph type="title"/>
          </p:nvPr>
        </p:nvSpPr>
        <p:spPr>
          <a:xfrm>
            <a:off x="432000" y="2868800"/>
            <a:ext cx="11272400" cy="1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 sz="6533" b="0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9403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4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2467" y="1"/>
            <a:ext cx="121870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4"/>
          <p:cNvSpPr txBox="1">
            <a:spLocks noGrp="1"/>
          </p:cNvSpPr>
          <p:nvPr>
            <p:ph type="sldNum" idx="12"/>
          </p:nvPr>
        </p:nvSpPr>
        <p:spPr>
          <a:xfrm>
            <a:off x="11373775" y="5716948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5" name="Google Shape;115;p54"/>
          <p:cNvSpPr txBox="1">
            <a:spLocks noGrp="1"/>
          </p:cNvSpPr>
          <p:nvPr>
            <p:ph type="sldNum" idx="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40664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0D56C11-4279-4A7A-8ED5-B3CC4B49EBCE}"/>
              </a:ext>
            </a:extLst>
          </p:cNvPr>
          <p:cNvSpPr/>
          <p:nvPr userDrawn="1"/>
        </p:nvSpPr>
        <p:spPr>
          <a:xfrm>
            <a:off x="911243" y="2149031"/>
            <a:ext cx="10143490" cy="495691"/>
          </a:xfrm>
          <a:prstGeom prst="rect">
            <a:avLst/>
          </a:prstGeom>
          <a:solidFill>
            <a:srgbClr val="DE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A423E63-093D-4A99-8C31-28E180F8111E}"/>
              </a:ext>
            </a:extLst>
          </p:cNvPr>
          <p:cNvCxnSpPr>
            <a:cxnSpLocks/>
          </p:cNvCxnSpPr>
          <p:nvPr userDrawn="1"/>
        </p:nvCxnSpPr>
        <p:spPr>
          <a:xfrm>
            <a:off x="868529" y="2142443"/>
            <a:ext cx="10186204" cy="0"/>
          </a:xfrm>
          <a:prstGeom prst="line">
            <a:avLst/>
          </a:prstGeom>
          <a:ln w="19050">
            <a:solidFill>
              <a:srgbClr val="9399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06028AB-6C12-4B43-A97D-F5F3C6299047}"/>
              </a:ext>
            </a:extLst>
          </p:cNvPr>
          <p:cNvGrpSpPr/>
          <p:nvPr userDrawn="1"/>
        </p:nvGrpSpPr>
        <p:grpSpPr>
          <a:xfrm>
            <a:off x="8336365" y="2082841"/>
            <a:ext cx="145057" cy="4217154"/>
            <a:chOff x="882917" y="2474883"/>
            <a:chExt cx="137160" cy="299932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C42B350-52FA-427A-84DE-0EA73815614C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B983204-B45F-42E9-B460-3162D3383102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C5C0362-311A-4B10-9DD9-EF22F75DF017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C39C116-AB95-42E8-A4B4-45485539C97D}"/>
              </a:ext>
            </a:extLst>
          </p:cNvPr>
          <p:cNvGrpSpPr/>
          <p:nvPr userDrawn="1"/>
        </p:nvGrpSpPr>
        <p:grpSpPr>
          <a:xfrm>
            <a:off x="5804617" y="2073817"/>
            <a:ext cx="145057" cy="4217154"/>
            <a:chOff x="882917" y="2474883"/>
            <a:chExt cx="137160" cy="2999323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C84E7C9-5363-4F83-AAC3-FAF7AE3DD7A4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A4A3953-5A24-4613-91A7-449DF271BAEA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4AA7D32-5C85-4883-9E05-D8B189C38DDF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F5320B-146B-4762-A0DB-98C1862995A9}"/>
              </a:ext>
            </a:extLst>
          </p:cNvPr>
          <p:cNvGrpSpPr/>
          <p:nvPr userDrawn="1"/>
        </p:nvGrpSpPr>
        <p:grpSpPr>
          <a:xfrm>
            <a:off x="823935" y="2091531"/>
            <a:ext cx="145057" cy="4217154"/>
            <a:chOff x="882917" y="2474883"/>
            <a:chExt cx="137160" cy="2999323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8C25FF8-1734-433C-89A9-B81A274A0048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3DBA24C-B107-401E-8AF3-EC9EB82126BD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CB9C8E0-CE45-4BB3-8C52-DC457BF2C7D1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257CB-11D8-4D35-A676-05EDEFAA2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1686" y="333840"/>
            <a:ext cx="8617176" cy="793932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622EE-EB76-4F63-BF73-21A4E7D3C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1686" y="1254221"/>
            <a:ext cx="8617176" cy="481916"/>
          </a:xfrm>
        </p:spPr>
        <p:txBody>
          <a:bodyPr>
            <a:noAutofit/>
          </a:bodyPr>
          <a:lstStyle>
            <a:lvl1pPr marL="0" indent="0" algn="r">
              <a:buNone/>
              <a:defRPr sz="2800" i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1448BB1C-FCE0-4368-9454-1C343179F825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999868" y="2205940"/>
            <a:ext cx="2231012" cy="42973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80" name="Text Placeholder 67">
            <a:extLst>
              <a:ext uri="{FF2B5EF4-FFF2-40B4-BE49-F238E27FC236}">
                <a16:creationId xmlns:a16="http://schemas.microsoft.com/office/drawing/2014/main" id="{CEAEBD1B-4DD3-4194-BDB3-E70AEE2E0CDB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999868" y="2863761"/>
            <a:ext cx="2231012" cy="2645371"/>
          </a:xfrm>
        </p:spPr>
        <p:txBody>
          <a:bodyPr>
            <a:noAutofit/>
          </a:bodyPr>
          <a:lstStyle>
            <a:lvl1pPr marL="0" indent="0">
              <a:buNone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67">
            <a:extLst>
              <a:ext uri="{FF2B5EF4-FFF2-40B4-BE49-F238E27FC236}">
                <a16:creationId xmlns:a16="http://schemas.microsoft.com/office/drawing/2014/main" id="{D78D23EB-5D9F-4540-94A3-08DBF7B8B91F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3440489" y="2183831"/>
            <a:ext cx="2249924" cy="45184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70" name="Text Placeholder 67">
            <a:extLst>
              <a:ext uri="{FF2B5EF4-FFF2-40B4-BE49-F238E27FC236}">
                <a16:creationId xmlns:a16="http://schemas.microsoft.com/office/drawing/2014/main" id="{4ED1DE17-B2BC-417B-BFB0-D3CDF7209734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6001052" y="2183831"/>
            <a:ext cx="2285996" cy="45184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71" name="Text Placeholder 67">
            <a:extLst>
              <a:ext uri="{FF2B5EF4-FFF2-40B4-BE49-F238E27FC236}">
                <a16:creationId xmlns:a16="http://schemas.microsoft.com/office/drawing/2014/main" id="{166A426C-5268-45E2-8D57-A0DC553E018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448706" y="2183831"/>
            <a:ext cx="2709550" cy="451841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400" b="1" i="1" baseline="0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79A9D-F468-4B5C-9092-EE37C9E3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13CFEE6-155F-4C22-BFC9-BDED101F64A3}" type="datetimeFigureOut">
              <a:rPr lang="ru-RU" smtClean="0"/>
              <a:pPr/>
              <a:t>19.11.2021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50B2E-E157-4C0C-94EB-9A67DEC03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CC36F7E-FD23-48F3-A09A-9CC43031B561}"/>
              </a:ext>
            </a:extLst>
          </p:cNvPr>
          <p:cNvCxnSpPr>
            <a:cxnSpLocks/>
          </p:cNvCxnSpPr>
          <p:nvPr userDrawn="1"/>
        </p:nvCxnSpPr>
        <p:spPr>
          <a:xfrm>
            <a:off x="951496" y="2655899"/>
            <a:ext cx="1010323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63908B3-7B94-471C-A3B6-4DD1BAD057EC}"/>
              </a:ext>
            </a:extLst>
          </p:cNvPr>
          <p:cNvGrpSpPr/>
          <p:nvPr userDrawn="1"/>
        </p:nvGrpSpPr>
        <p:grpSpPr>
          <a:xfrm>
            <a:off x="801410" y="2569393"/>
            <a:ext cx="182880" cy="182880"/>
            <a:chOff x="818907" y="3062958"/>
            <a:chExt cx="265176" cy="265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EBB9D0A-1778-4373-AD41-62E890959DCF}"/>
                </a:ext>
              </a:extLst>
            </p:cNvPr>
            <p:cNvSpPr/>
            <p:nvPr userDrawn="1"/>
          </p:nvSpPr>
          <p:spPr>
            <a:xfrm>
              <a:off x="818907" y="3062958"/>
              <a:ext cx="265176" cy="2651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C3271EA-E74D-4A74-B991-5C50166C37A5}"/>
                </a:ext>
              </a:extLst>
            </p:cNvPr>
            <p:cNvSpPr/>
            <p:nvPr userDrawn="1"/>
          </p:nvSpPr>
          <p:spPr>
            <a:xfrm>
              <a:off x="882915" y="312696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A6FF48-4AA4-4CD2-B31D-B7049F9C4092}"/>
              </a:ext>
            </a:extLst>
          </p:cNvPr>
          <p:cNvGrpSpPr/>
          <p:nvPr userDrawn="1"/>
        </p:nvGrpSpPr>
        <p:grpSpPr>
          <a:xfrm>
            <a:off x="3303123" y="2065882"/>
            <a:ext cx="145057" cy="4217154"/>
            <a:chOff x="882917" y="2474883"/>
            <a:chExt cx="137160" cy="299932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7874F7-CC98-4D64-8517-87F53501C42F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6453AEA-ACAA-4861-B099-D90257B9BAF8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A8484F9-DBBB-48DB-8CBC-A0E91BBD8207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88" name="Text Placeholder 67">
            <a:extLst>
              <a:ext uri="{FF2B5EF4-FFF2-40B4-BE49-F238E27FC236}">
                <a16:creationId xmlns:a16="http://schemas.microsoft.com/office/drawing/2014/main" id="{8402441C-6C43-46FF-9C65-8601382E80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92324" y="2853942"/>
            <a:ext cx="2231012" cy="2645371"/>
          </a:xfrm>
        </p:spPr>
        <p:txBody>
          <a:bodyPr>
            <a:noAutofit/>
          </a:bodyPr>
          <a:lstStyle>
            <a:lvl1pPr marL="0" indent="0">
              <a:buNone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9" name="Text Placeholder 67">
            <a:extLst>
              <a:ext uri="{FF2B5EF4-FFF2-40B4-BE49-F238E27FC236}">
                <a16:creationId xmlns:a16="http://schemas.microsoft.com/office/drawing/2014/main" id="{8D0319E4-A58B-4B5A-A376-8879D72DE04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37669" y="2853942"/>
            <a:ext cx="2320451" cy="2645371"/>
          </a:xfrm>
        </p:spPr>
        <p:txBody>
          <a:bodyPr>
            <a:noAutofit/>
          </a:bodyPr>
          <a:lstStyle>
            <a:lvl1pPr marL="0" indent="0">
              <a:buNone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0" name="Text Placeholder 67">
            <a:extLst>
              <a:ext uri="{FF2B5EF4-FFF2-40B4-BE49-F238E27FC236}">
                <a16:creationId xmlns:a16="http://schemas.microsoft.com/office/drawing/2014/main" id="{8E5AD534-4256-4DA5-908A-3B089A7EC13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59858" y="2851949"/>
            <a:ext cx="2452717" cy="2645371"/>
          </a:xfrm>
        </p:spPr>
        <p:txBody>
          <a:bodyPr>
            <a:noAutofit/>
          </a:bodyPr>
          <a:lstStyle>
            <a:lvl1pPr marL="0" indent="0">
              <a:buNone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FBB1C12-16B9-44C7-B32C-B606E1FF229A}"/>
              </a:ext>
            </a:extLst>
          </p:cNvPr>
          <p:cNvGrpSpPr/>
          <p:nvPr userDrawn="1"/>
        </p:nvGrpSpPr>
        <p:grpSpPr>
          <a:xfrm>
            <a:off x="3276554" y="2554309"/>
            <a:ext cx="182880" cy="182880"/>
            <a:chOff x="818907" y="3062958"/>
            <a:chExt cx="265176" cy="2651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E885CA9-4AEE-4C07-B922-7A4272F8C13C}"/>
                </a:ext>
              </a:extLst>
            </p:cNvPr>
            <p:cNvSpPr/>
            <p:nvPr userDrawn="1"/>
          </p:nvSpPr>
          <p:spPr>
            <a:xfrm>
              <a:off x="818907" y="3062958"/>
              <a:ext cx="265176" cy="2651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54B67E-1B62-4728-AE77-F070CFC4F4CD}"/>
                </a:ext>
              </a:extLst>
            </p:cNvPr>
            <p:cNvSpPr/>
            <p:nvPr userDrawn="1"/>
          </p:nvSpPr>
          <p:spPr>
            <a:xfrm>
              <a:off x="882915" y="312696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2D8324-BE4D-41D5-8A94-D1A456F38584}"/>
              </a:ext>
            </a:extLst>
          </p:cNvPr>
          <p:cNvGrpSpPr/>
          <p:nvPr userDrawn="1"/>
        </p:nvGrpSpPr>
        <p:grpSpPr>
          <a:xfrm>
            <a:off x="5782590" y="2569393"/>
            <a:ext cx="182880" cy="182880"/>
            <a:chOff x="818907" y="3062958"/>
            <a:chExt cx="265176" cy="265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477F8B8-9D17-487B-AFED-BA895C9574FB}"/>
                </a:ext>
              </a:extLst>
            </p:cNvPr>
            <p:cNvSpPr/>
            <p:nvPr userDrawn="1"/>
          </p:nvSpPr>
          <p:spPr>
            <a:xfrm>
              <a:off x="818907" y="3062958"/>
              <a:ext cx="265176" cy="2651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AA1CB91-509B-43A9-83B9-4D8E2960B5E4}"/>
                </a:ext>
              </a:extLst>
            </p:cNvPr>
            <p:cNvSpPr/>
            <p:nvPr userDrawn="1"/>
          </p:nvSpPr>
          <p:spPr>
            <a:xfrm>
              <a:off x="882915" y="312696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9E7D9FC-44CC-4C26-8F8B-2F5AC1D04E39}"/>
              </a:ext>
            </a:extLst>
          </p:cNvPr>
          <p:cNvGrpSpPr/>
          <p:nvPr userDrawn="1"/>
        </p:nvGrpSpPr>
        <p:grpSpPr>
          <a:xfrm>
            <a:off x="8322342" y="2572331"/>
            <a:ext cx="182880" cy="182880"/>
            <a:chOff x="818907" y="3062958"/>
            <a:chExt cx="265176" cy="26517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4538B61-B622-4237-9C72-147B7BCA128C}"/>
                </a:ext>
              </a:extLst>
            </p:cNvPr>
            <p:cNvSpPr/>
            <p:nvPr userDrawn="1"/>
          </p:nvSpPr>
          <p:spPr>
            <a:xfrm>
              <a:off x="818907" y="3062958"/>
              <a:ext cx="265176" cy="2651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056D294-8A2B-49F0-8A6E-678A20C6B5FC}"/>
                </a:ext>
              </a:extLst>
            </p:cNvPr>
            <p:cNvSpPr/>
            <p:nvPr userDrawn="1"/>
          </p:nvSpPr>
          <p:spPr>
            <a:xfrm>
              <a:off x="882915" y="312696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75" name="Picture 74" descr="Diagram&#10;&#10;Description automatically generated">
            <a:extLst>
              <a:ext uri="{FF2B5EF4-FFF2-40B4-BE49-F238E27FC236}">
                <a16:creationId xmlns:a16="http://schemas.microsoft.com/office/drawing/2014/main" id="{BEA2C57D-2430-43AC-BDBC-9337B3ED2D7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4" y="333839"/>
            <a:ext cx="1673185" cy="14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85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551">
          <p15:clr>
            <a:srgbClr val="FBAE40"/>
          </p15:clr>
        </p15:guide>
        <p15:guide id="3" pos="7080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11C4-989A-486D-A7F5-775AC454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93878-929F-4800-A12E-571439FB8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72D8E-5C71-468D-8C1D-2D163605F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0B144-316E-4CD0-98CA-AD73F8BE0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F59-BB4B-4784-8664-3AC87AB347BD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94D2A-7D52-4485-9877-6F30F7A9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89E70-4659-4349-8F7F-CABAD593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DB91-2A80-4119-A5DC-480923E72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4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8C00-2115-4EAC-A9F2-02164731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E38EE-12E4-453A-8794-812078E0A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8ED77-E5DF-4858-9C50-F85D9FFDC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D3C848-804E-4B9A-AB2F-934ECEDE5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0108E-8506-48F9-82D3-2FF278895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AD2959-A519-42FF-AB6F-734C89C5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F59-BB4B-4784-8664-3AC87AB347BD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FC0D54-BFFE-49CD-9DD1-A55955F9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C6950-313C-4FAE-969A-4D0604A7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DB91-2A80-4119-A5DC-480923E72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1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1CC8-4CFA-4CF5-B3AA-A0649374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03DD8-7138-4965-8353-612D3E01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F59-BB4B-4784-8664-3AC87AB347BD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850B3-B582-4ABD-8B8D-14B796B70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76C6C-2341-452A-87A3-6A4B0CCC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DB91-2A80-4119-A5DC-480923E72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1CCA5-E09A-4BDC-BD21-8C2980F6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F59-BB4B-4784-8664-3AC87AB347BD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B813E-6934-4509-9E17-4AE3F2D4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9C83A-3CFA-4A84-8577-4D946B1F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DB91-2A80-4119-A5DC-480923E72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6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2134E-159C-49D8-9DBC-63FFF614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D13F3-5636-4FAC-8E46-93A6670C1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1BD6D-108F-40A0-937A-88AB291FA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2E59-A1E1-495D-BD69-E2C82147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F59-BB4B-4784-8664-3AC87AB347BD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03865-ACE0-44D1-8284-C1AEC8A2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502DB-B82E-4E97-B501-14DDC356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DB91-2A80-4119-A5DC-480923E72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6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1961-5705-42D4-9FB7-2E08772F6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432AC-C380-4082-BF6C-7BEFC713C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37FB7-2B60-4D95-A1F0-C73EA876B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10990-029E-460B-A23E-F34CD96A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F59-BB4B-4784-8664-3AC87AB347BD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26650-8186-41BD-A32F-FEE6C8E3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EEA13-6DC6-4806-BA31-0683D597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DB91-2A80-4119-A5DC-480923E72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7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6175AC-C06B-4719-A6C6-B49B2BAD7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AD686-472E-4F5F-8400-D1D068FFB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BF95E-8299-43CC-AC46-F043B28F8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C1F59-BB4B-4784-8664-3AC87AB347BD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D2DCB-F992-4043-8360-E890A90A5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77358-850E-4D33-AF41-53A0F5B21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5DB91-2A80-4119-A5DC-480923E72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9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7"/>
          <p:cNvPicPr preferRelativeResize="0"/>
          <p:nvPr/>
        </p:nvPicPr>
        <p:blipFill rotWithShape="1">
          <a:blip r:embed="rId11">
            <a:alphaModFix/>
          </a:blip>
          <a:srcRect l="19" r="19"/>
          <a:stretch/>
        </p:blipFill>
        <p:spPr>
          <a:xfrm>
            <a:off x="0" y="0"/>
            <a:ext cx="121870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" name="Google Shape;10;p3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11" name="Google Shape;11;p37"/>
          <p:cNvSpPr txBox="1"/>
          <p:nvPr/>
        </p:nvSpPr>
        <p:spPr>
          <a:xfrm>
            <a:off x="8189533" y="6386043"/>
            <a:ext cx="4000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100" b="0" i="0" u="none" strike="noStrike" cap="none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www.dor.org/synod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335B1DB-5681-4C12-806F-9AB469575B12}"/>
              </a:ext>
            </a:extLst>
          </p:cNvPr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7" y="5711253"/>
            <a:ext cx="1200150" cy="105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424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9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7"/>
          <p:cNvPicPr preferRelativeResize="0"/>
          <p:nvPr/>
        </p:nvPicPr>
        <p:blipFill rotWithShape="1">
          <a:blip r:embed="rId19">
            <a:alphaModFix/>
          </a:blip>
          <a:srcRect l="19" r="19"/>
          <a:stretch/>
        </p:blipFill>
        <p:spPr>
          <a:xfrm>
            <a:off x="2467" y="1"/>
            <a:ext cx="121870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" name="Google Shape;10;p3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11" name="Google Shape;11;p37"/>
          <p:cNvSpPr txBox="1"/>
          <p:nvPr/>
        </p:nvSpPr>
        <p:spPr>
          <a:xfrm>
            <a:off x="8189533" y="6406400"/>
            <a:ext cx="4000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100" b="0" i="0" u="none" strike="noStrike" cap="none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www.dor.org/synod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B8430FE9-BA7B-4A93-A650-D6B47E5E3AB7}"/>
              </a:ext>
            </a:extLst>
          </p:cNvPr>
          <p:cNvPicPr/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" y="5721432"/>
            <a:ext cx="1200150" cy="105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290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FE583A-448B-424C-9B6C-980A58B939A8}"/>
              </a:ext>
            </a:extLst>
          </p:cNvPr>
          <p:cNvCxnSpPr>
            <a:cxnSpLocks/>
          </p:cNvCxnSpPr>
          <p:nvPr userDrawn="1"/>
        </p:nvCxnSpPr>
        <p:spPr>
          <a:xfrm>
            <a:off x="927973" y="6646574"/>
            <a:ext cx="7499747" cy="5465"/>
          </a:xfrm>
          <a:prstGeom prst="line">
            <a:avLst/>
          </a:prstGeom>
          <a:ln w="889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F4F28C2-CC34-4947-B0FE-B44514C5BFC8}"/>
              </a:ext>
            </a:extLst>
          </p:cNvPr>
          <p:cNvSpPr/>
          <p:nvPr userDrawn="1"/>
        </p:nvSpPr>
        <p:spPr>
          <a:xfrm>
            <a:off x="8359140" y="6577994"/>
            <a:ext cx="137160" cy="137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423FD6-47FA-40FA-AC79-BC9F7AE1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E562E-0BAA-491E-B8FD-1A05C9CA6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202" y="1723870"/>
            <a:ext cx="10549598" cy="436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BA95-4805-4B42-9280-BD99DBEAF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3765" y="6088551"/>
            <a:ext cx="27432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rgbClr val="3B4D55"/>
                </a:solidFill>
              </a:defRPr>
            </a:lvl1pPr>
          </a:lstStyle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772EE-4DFE-49F7-BB57-F122C643F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3765" y="5829266"/>
            <a:ext cx="2743200" cy="252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rgbClr val="B4001B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F2AD18-5088-44AE-A929-D2B09BDCBE5A}"/>
              </a:ext>
            </a:extLst>
          </p:cNvPr>
          <p:cNvSpPr/>
          <p:nvPr userDrawn="1"/>
        </p:nvSpPr>
        <p:spPr>
          <a:xfrm>
            <a:off x="804202" y="6543872"/>
            <a:ext cx="194018" cy="1882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7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Relationship Id="rId4" Type="http://schemas.openxmlformats.org/officeDocument/2006/relationships/hyperlink" Target="http://www.dor.org/syno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tican.va/content/francesco/es/speeches/2015/october/documents/papa-francesco_20151017_50-anniversario-sinodo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441" y="-81279"/>
            <a:ext cx="7869704" cy="693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Placeholder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0E45F6-CB44-4628-A651-A4E365BA53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6E5E5"/>
              </a:clrFrom>
              <a:clrTo>
                <a:srgbClr val="E6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-620" r="48"/>
          <a:stretch/>
        </p:blipFill>
        <p:spPr>
          <a:xfrm>
            <a:off x="9005159" y="219579"/>
            <a:ext cx="2934086" cy="12857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D8F98AA-CCAA-4F02-AABB-1C7873E572DB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t="55017" r="31015" b="5347"/>
          <a:stretch/>
        </p:blipFill>
        <p:spPr bwMode="auto">
          <a:xfrm rot="6389381" flipH="1">
            <a:off x="-48148" y="241144"/>
            <a:ext cx="2030924" cy="1462918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Google Shape;330;p28">
            <a:extLst>
              <a:ext uri="{FF2B5EF4-FFF2-40B4-BE49-F238E27FC236}">
                <a16:creationId xmlns:a16="http://schemas.microsoft.com/office/drawing/2014/main" id="{B40AD9BD-0CFF-4E6A-83A5-052A0DFCED9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27660" y="873760"/>
            <a:ext cx="5400890" cy="56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indent="-274320">
              <a:lnSpc>
                <a:spcPct val="110000"/>
              </a:lnSpc>
              <a:spcAft>
                <a:spcPts val="1200"/>
              </a:spcAft>
              <a:buSzPct val="80000"/>
              <a:buFont typeface="+mj-lt"/>
              <a:buAutoNum type="romanUcPeriod"/>
            </a:pPr>
            <a:r>
              <a:rPr lang="es-ES" sz="1500" b="1" cap="all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Compañeros en el camino</a:t>
            </a:r>
            <a:r>
              <a:rPr lang="es-ES" sz="1500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: </a:t>
            </a:r>
            <a:r>
              <a:rPr lang="es-DO" sz="1500" i="1" dirty="0">
                <a:effectLst/>
                <a:ea typeface="Times New Roman" panose="02020603050405020304" pitchFamily="18" charset="0"/>
              </a:rPr>
              <a:t>En la Iglesia y en la sociedad andamos en el mismo camino uno al lado del otro. El documento preparativo ofrece una reflexión de que Jesús es el protagonista de la Iglesia y su pueblo, quien proclama a la multitud; con los que son llamados a ser apóstoles y sus sucesores sirviendo en unidad y fidelidad. Al fin, el proceso sinodal debe revelar más completamente quién es Cristo y cómo él informa a la Iglesia. (PD,18-19).</a:t>
            </a:r>
            <a:endParaRPr lang="en-US" sz="1500" i="1" dirty="0"/>
          </a:p>
          <a:p>
            <a:pPr marL="274320" lvl="0" indent="-274320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+mj-lt"/>
              <a:buAutoNum type="romanUcPeriod"/>
            </a:pPr>
            <a:r>
              <a:rPr lang="es-ES" sz="1500" b="1" cap="all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Escuchar</a:t>
            </a:r>
            <a:r>
              <a:rPr lang="es-ES" sz="1500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: </a:t>
            </a:r>
            <a:r>
              <a:rPr lang="es-DO" sz="1500" i="1" dirty="0">
                <a:effectLst/>
                <a:latin typeface="Helvetica Neue" panose="020B0604020202020204" charset="0"/>
                <a:ea typeface="Calibri" panose="020F0502020204030204" pitchFamily="34" charset="0"/>
              </a:rPr>
              <a:t>El escuchar es el primer paso, pero exige tener una mente y un corazón abierto, sin prejuicios</a:t>
            </a:r>
            <a:r>
              <a:rPr lang="es-ES" sz="1500" i="1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.</a:t>
            </a:r>
            <a:endParaRPr sz="1500" i="1" dirty="0">
              <a:latin typeface="Helvetica Neue" panose="020B0604020202020204" charset="0"/>
            </a:endParaRPr>
          </a:p>
          <a:p>
            <a:pPr marL="274320" lvl="0" indent="-274320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+mj-lt"/>
              <a:buAutoNum type="romanUcPeriod"/>
            </a:pPr>
            <a:r>
              <a:rPr lang="es-ES" sz="1500" b="1" cap="all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Levantar la voz</a:t>
            </a:r>
            <a:r>
              <a:rPr lang="es-ES" sz="1500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: </a:t>
            </a:r>
            <a:r>
              <a:rPr lang="es-ES" sz="1500" i="1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Todos están invitados a hablar con valor y parresia (audacia), es decir, integrando la libertad, la verdad y la caridad.</a:t>
            </a:r>
            <a:endParaRPr sz="1500" i="1" dirty="0">
              <a:latin typeface="Helvetica Neue" panose="020B0604020202020204" charset="0"/>
            </a:endParaRPr>
          </a:p>
          <a:p>
            <a:pPr marL="274320" lvl="0" indent="-274320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+mj-lt"/>
              <a:buAutoNum type="romanUcPeriod"/>
            </a:pPr>
            <a:r>
              <a:rPr lang="es-ES" sz="1500" b="1" cap="all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Celebrar</a:t>
            </a:r>
            <a:r>
              <a:rPr lang="es-ES" sz="1500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: </a:t>
            </a:r>
            <a:r>
              <a:rPr lang="es-ES" sz="1500" i="1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"Caminar juntos" es posible solo si se basa en la escucha comunitaria de la Palabra y en la celebración de la Eucaristía.</a:t>
            </a:r>
            <a:endParaRPr sz="1500" i="1" dirty="0">
              <a:latin typeface="Helvetica Neue" panose="020B0604020202020204" charset="0"/>
            </a:endParaRPr>
          </a:p>
          <a:p>
            <a:pPr marL="274320" lvl="0" indent="-274320" rtl="0">
              <a:lnSpc>
                <a:spcPct val="110000"/>
              </a:lnSpc>
              <a:spcBef>
                <a:spcPts val="0"/>
              </a:spcBef>
              <a:buSzPct val="80000"/>
              <a:buFont typeface="+mj-lt"/>
              <a:buAutoNum type="romanUcPeriod"/>
            </a:pPr>
            <a:r>
              <a:rPr lang="es-ES" sz="1500" b="1" cap="all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Corresponsables en la misión común</a:t>
            </a:r>
            <a:r>
              <a:rPr lang="es-ES" sz="1500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: </a:t>
            </a:r>
            <a:r>
              <a:rPr lang="es-ES" sz="1500" i="1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La sinodalidad está al servicio de la misión de la Iglesia, en la que todos sus miembros están llamados a participar.</a:t>
            </a:r>
            <a:endParaRPr sz="1500" i="1" dirty="0">
              <a:solidFill>
                <a:schemeClr val="dk1"/>
              </a:solidFill>
              <a:latin typeface="Helvetica Neue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31;p28">
            <a:extLst>
              <a:ext uri="{FF2B5EF4-FFF2-40B4-BE49-F238E27FC236}">
                <a16:creationId xmlns:a16="http://schemas.microsoft.com/office/drawing/2014/main" id="{A790FB9A-27A3-4EF5-8DF5-68A1F5F3201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28550" y="873760"/>
            <a:ext cx="5400890" cy="580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lvl="0" indent="-36576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+mj-lt"/>
              <a:buAutoNum type="romanUcPeriod" startAt="6"/>
            </a:pPr>
            <a:r>
              <a:rPr lang="es-ES" sz="1500" b="1" cap="all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Dialogar en la Iglesia y en la sociedad</a:t>
            </a:r>
            <a:r>
              <a:rPr lang="es-ES" sz="1500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:          </a:t>
            </a:r>
            <a:r>
              <a:rPr lang="es-ES" sz="1500" i="1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El diálogo es un camino de perseverancia, que incluye también silencios y sufrimientos, pero que es capaz de recoger la experiencia de las personas y de los pueblos.</a:t>
            </a:r>
            <a:endParaRPr sz="1500" i="1" dirty="0">
              <a:latin typeface="Helvetica Neue" panose="020B0604020202020204" charset="0"/>
            </a:endParaRPr>
          </a:p>
          <a:p>
            <a:pPr marL="365760" lvl="0" indent="-36576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+mj-lt"/>
              <a:buAutoNum type="romanUcPeriod" startAt="6"/>
            </a:pPr>
            <a:r>
              <a:rPr lang="es-ES" sz="1500" b="1" cap="all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Con las otras denominaciones cristianas</a:t>
            </a:r>
            <a:r>
              <a:rPr lang="es-ES" sz="1500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:  </a:t>
            </a:r>
            <a:r>
              <a:rPr lang="es-ES" sz="1500" i="1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El diálogo entre cristianos de diferentes denominaciones, unidos por un mismo bautismo, ocupa un lugar especial en el camino sinodal.</a:t>
            </a:r>
            <a:endParaRPr sz="1500" i="1" dirty="0">
              <a:latin typeface="Helvetica Neue" panose="020B0604020202020204" charset="0"/>
            </a:endParaRPr>
          </a:p>
          <a:p>
            <a:pPr marL="365760" lvl="0" indent="-36576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+mj-lt"/>
              <a:buAutoNum type="romanUcPeriod" startAt="6"/>
            </a:pPr>
            <a:r>
              <a:rPr lang="es-ES" sz="1500" b="1" cap="all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Autoridad y participación</a:t>
            </a:r>
            <a:r>
              <a:rPr lang="es-ES" sz="1500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: </a:t>
            </a:r>
            <a:r>
              <a:rPr lang="es-ES" sz="1500" i="1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Una Iglesia sinodal es una Iglesia participativa y corresponsable.</a:t>
            </a:r>
            <a:endParaRPr sz="1500" i="1" dirty="0">
              <a:latin typeface="Helvetica Neue" panose="020B0604020202020204" charset="0"/>
            </a:endParaRPr>
          </a:p>
          <a:p>
            <a:pPr marL="365760" lvl="0" indent="-36576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+mj-lt"/>
              <a:buAutoNum type="romanUcPeriod" startAt="6"/>
            </a:pPr>
            <a:r>
              <a:rPr lang="es-ES" sz="1500" b="1" cap="all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Discernir y decidir</a:t>
            </a:r>
            <a:r>
              <a:rPr lang="es-ES" sz="1500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: </a:t>
            </a:r>
            <a:r>
              <a:rPr lang="es-ES" sz="1500" i="1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En un estilo sinodal, las decisiones se toman por discernimiento, sobre la base de un consenso que surge de la obediencia común al Espíritu.</a:t>
            </a:r>
            <a:endParaRPr sz="1500" i="1" dirty="0">
              <a:latin typeface="Helvetica Neue" panose="020B0604020202020204" charset="0"/>
            </a:endParaRPr>
          </a:p>
          <a:p>
            <a:pPr marL="365760" lvl="0" indent="-365760" rtl="0">
              <a:lnSpc>
                <a:spcPct val="115000"/>
              </a:lnSpc>
              <a:spcBef>
                <a:spcPts val="0"/>
              </a:spcBef>
              <a:buSzPts val="1200"/>
              <a:buFont typeface="+mj-lt"/>
              <a:buAutoNum type="romanUcPeriod" startAt="6"/>
            </a:pPr>
            <a:r>
              <a:rPr lang="es-ES" sz="1500" b="1" cap="all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Formándonos en la sinodalidad</a:t>
            </a:r>
            <a:r>
              <a:rPr lang="es-ES" sz="1500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:                     </a:t>
            </a:r>
            <a:r>
              <a:rPr lang="es-ES" sz="1500" i="1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La espiritualidad de caminar juntos está llamada a convertirse en una principio educativo para la formación de la persona humana y del cristiano, de las familias y las comunidades.</a:t>
            </a:r>
            <a:endParaRPr sz="1500" i="1" dirty="0">
              <a:solidFill>
                <a:schemeClr val="dk1"/>
              </a:solidFill>
              <a:latin typeface="Helvetica Neue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8" name="Google Shape;328;p28">
            <a:extLst>
              <a:ext uri="{FF2B5EF4-FFF2-40B4-BE49-F238E27FC236}">
                <a16:creationId xmlns:a16="http://schemas.microsoft.com/office/drawing/2014/main" id="{3A946AF0-BE1F-40B7-A14D-F233A1665B3D}"/>
              </a:ext>
            </a:extLst>
          </p:cNvPr>
          <p:cNvSpPr txBox="1">
            <a:spLocks/>
          </p:cNvSpPr>
          <p:nvPr/>
        </p:nvSpPr>
        <p:spPr>
          <a:xfrm>
            <a:off x="3652257" y="213360"/>
            <a:ext cx="5952586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333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333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333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333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333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333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333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333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333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/>
            <a:r>
              <a:rPr lang="es-DO" sz="3200" kern="0" dirty="0">
                <a:latin typeface="Cavolini" panose="03000502040302020204" pitchFamily="66" charset="0"/>
                <a:cs typeface="Cavolini" panose="03000502040302020204" pitchFamily="66" charset="0"/>
              </a:rPr>
              <a:t>Diez temas para explorar</a:t>
            </a:r>
          </a:p>
        </p:txBody>
      </p:sp>
    </p:spTree>
    <p:extLst>
      <p:ext uri="{BB962C8B-B14F-4D97-AF65-F5344CB8AC3E}">
        <p14:creationId xmlns:p14="http://schemas.microsoft.com/office/powerpoint/2010/main" val="239093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4E23-F409-4691-84CD-C0C52AD3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1133" y="300447"/>
            <a:ext cx="8207633" cy="915305"/>
          </a:xfrm>
        </p:spPr>
        <p:txBody>
          <a:bodyPr>
            <a:noAutofit/>
          </a:bodyPr>
          <a:lstStyle/>
          <a:p>
            <a:r>
              <a:rPr lang="es-DO" sz="3200" dirty="0">
                <a:latin typeface="Cavolini" panose="03000502040302020204" pitchFamily="66" charset="0"/>
                <a:cs typeface="Cavolini" panose="03000502040302020204" pitchFamily="66" charset="0"/>
              </a:rPr>
              <a:t>Por una Iglesia sinodal:</a:t>
            </a:r>
            <a:br>
              <a:rPr lang="es-DO" sz="32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s-DO" sz="3200" dirty="0">
                <a:latin typeface="Cavolini" panose="03000502040302020204" pitchFamily="66" charset="0"/>
                <a:cs typeface="Cavolini" panose="03000502040302020204" pitchFamily="66" charset="0"/>
              </a:rPr>
              <a:t>Comunión / Participación / Misión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6B88A-CA53-4491-9D51-BD04EBF2F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1590" y="1438425"/>
            <a:ext cx="8617176" cy="411643"/>
          </a:xfrm>
        </p:spPr>
        <p:txBody>
          <a:bodyPr/>
          <a:lstStyle/>
          <a:p>
            <a:r>
              <a:rPr lang="es-DO" sz="2400" i="0" dirty="0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Cronología </a:t>
            </a:r>
            <a:r>
              <a:rPr lang="es-DO" sz="2400" i="0" dirty="0">
                <a:latin typeface="Cavolini" panose="03000502040302020204" pitchFamily="66" charset="0"/>
                <a:cs typeface="Cavolini" panose="03000502040302020204" pitchFamily="66" charset="0"/>
              </a:rPr>
              <a:t>sinodal d</a:t>
            </a:r>
            <a:r>
              <a:rPr lang="es-DO" sz="2400" i="0" dirty="0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iocesana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04035-833F-47A3-9B42-8D3A786CD6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4080" y="2148677"/>
            <a:ext cx="2459735" cy="42688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s-DO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octubre 2021 –        15 de noviembre,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69FF3-8FFE-4E02-8E2A-BEDDF8690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6306" y="2148677"/>
            <a:ext cx="2517901" cy="509855"/>
          </a:xfrm>
        </p:spPr>
        <p:txBody>
          <a:bodyPr/>
          <a:lstStyle/>
          <a:p>
            <a:r>
              <a:rPr lang="es-DO" sz="145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mediados de noviembre – 31 de marzo,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B50FA0-8BDD-46C8-99F1-A2927A8655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45831" y="2148677"/>
            <a:ext cx="2121868" cy="509855"/>
          </a:xfrm>
        </p:spPr>
        <p:txBody>
          <a:bodyPr/>
          <a:lstStyle/>
          <a:p>
            <a:r>
              <a:rPr lang="es-DO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 de abril, 2022 –</a:t>
            </a:r>
          </a:p>
          <a:p>
            <a:pPr>
              <a:spcBef>
                <a:spcPts val="0"/>
              </a:spcBef>
            </a:pPr>
            <a:r>
              <a:rPr lang="es-DO" sz="15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30 de junio, 2022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D9E183-E0BA-4EFB-909C-B21CDB3298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86589" y="2184237"/>
            <a:ext cx="2121869" cy="4116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DO" sz="22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Avanzando</a:t>
            </a: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226EDA45-333D-4EB3-B00D-1BBB0A0D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6080" y="6424915"/>
            <a:ext cx="2058181" cy="41164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900" b="0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Departamento de Servicios Pastorales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900" b="0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Noviembre 2021</a:t>
            </a:r>
          </a:p>
        </p:txBody>
      </p:sp>
      <p:pic>
        <p:nvPicPr>
          <p:cNvPr id="26" name="Picture Placeholder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6B8567-05C4-46AD-A44C-A730B67505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clrChange>
              <a:clrFrom>
                <a:srgbClr val="E6E5E5"/>
              </a:clrFrom>
              <a:clrTo>
                <a:srgbClr val="E6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-620" r="48"/>
          <a:stretch/>
        </p:blipFill>
        <p:spPr>
          <a:xfrm>
            <a:off x="9858010" y="5850129"/>
            <a:ext cx="1295400" cy="567671"/>
          </a:xfr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5274408-4DE0-47D4-960C-0120927B30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4079" y="2785573"/>
            <a:ext cx="2446187" cy="3771979"/>
          </a:xfrm>
        </p:spPr>
        <p:txBody>
          <a:bodyPr/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DO" sz="1250" i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Revisar/estudiar documentos y materiales para el proceso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DO" sz="1250" i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Nombrar delegados diocesanos para el Sínodo: </a:t>
            </a:r>
            <a:r>
              <a:rPr lang="es-DO" sz="125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Bernard Grizard y Dra. Shannon Kilbridge</a:t>
            </a:r>
            <a:endParaRPr lang="es-DO" sz="1250" i="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DO" sz="1250" i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 diocesana de apertura con el Obispo </a:t>
            </a:r>
            <a:r>
              <a:rPr lang="es-DO" sz="1250" i="0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Matano</a:t>
            </a:r>
            <a:r>
              <a:rPr lang="es-DO" sz="1250" i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10 de octubre, 2021 en la catedral del Sagrado Corazón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DO" sz="1250" i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Reunión con los decanos y el consejo presbiteral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DO" sz="1250" i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Lanzar la página web sinodal diocesana e introducir el video del Obispo </a:t>
            </a:r>
            <a:r>
              <a:rPr lang="es-DO" sz="1250" i="0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Matano</a:t>
            </a:r>
            <a:r>
              <a:rPr lang="es-DO" sz="1250" i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DO" sz="1250" i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www.dor.org/synod</a:t>
            </a:r>
            <a:endParaRPr lang="es-DO" sz="1250" i="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DO" sz="1250" i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Orientación para el equipo de facilitadores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5BDF05C2-B194-4DD0-B59C-EC2859CCC75B}"/>
              </a:ext>
            </a:extLst>
          </p:cNvPr>
          <p:cNvSpPr txBox="1">
            <a:spLocks/>
          </p:cNvSpPr>
          <p:nvPr/>
        </p:nvSpPr>
        <p:spPr>
          <a:xfrm>
            <a:off x="3406306" y="2785574"/>
            <a:ext cx="2442552" cy="3289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DO" sz="12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Reuniones sinodales ocurrirán a través de la diócesis de Rochester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DO" sz="125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Invitar las parroquias a continuar orando por el Sínodo usando los recursos disponibles</a:t>
            </a:r>
            <a:endParaRPr kumimoji="0" lang="es-DO" sz="125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DO" sz="12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Publicar actualizaciones y recursos en la página sinodal de la DOR y redes sociales sobre el progreso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DO" sz="12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 finalizar las reuniones los facilitadores someterán en línea los aportes colectados en las reuniones para el 31 de marzo de 2022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F84D0C84-516E-4797-9E42-B3E656AF4292}"/>
              </a:ext>
            </a:extLst>
          </p:cNvPr>
          <p:cNvSpPr txBox="1">
            <a:spLocks/>
          </p:cNvSpPr>
          <p:nvPr/>
        </p:nvSpPr>
        <p:spPr>
          <a:xfrm>
            <a:off x="5924208" y="2785574"/>
            <a:ext cx="2442552" cy="3289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DO" sz="125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Colectar y compilar los aportes sometidos a la diócesis</a:t>
            </a:r>
            <a:endParaRPr kumimoji="0" lang="es-DO" sz="125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DO" sz="12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Preparar el reporte síntesis diocesano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DO" sz="12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DOR envía el reporte síntesis diocesano a la USCCB para el 30 de junio, 2022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DO" sz="12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Más por venir para el periodo de “espera” antes del Sínodo de Obispos en octubre 2023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DO" sz="1250" b="0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CONTINUAR LAS ORACIONES</a:t>
            </a:r>
            <a:r>
              <a:rPr kumimoji="0" lang="es-DO" sz="12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…..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6B3A806B-ABE9-46AB-B4BD-EA9409F37155}"/>
              </a:ext>
            </a:extLst>
          </p:cNvPr>
          <p:cNvSpPr txBox="1">
            <a:spLocks/>
          </p:cNvSpPr>
          <p:nvPr/>
        </p:nvSpPr>
        <p:spPr>
          <a:xfrm>
            <a:off x="8432799" y="2785572"/>
            <a:ext cx="2829451" cy="3289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B4001B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DO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es-DO" sz="1200" b="1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eptiembre 2022 – marzo 2023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DO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CONTINENTAL: La USCCB colecta todos los reportes a través del país y crea una síntesis para enviar al Vaticano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DO" sz="1200" b="1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marzo 2023 – octubre 2023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DO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 Vaticano colecta todos los reportes de las conferencias episcopales a través todo el mundo para crear un documento de trabajo para el Sínodo de Obispos en Roma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DO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es-DO" sz="1200" b="1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ctubre 2023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DO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UNIVERSAL: La XVI Asamb</a:t>
            </a:r>
            <a:r>
              <a:rPr lang="es-DO" sz="12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 General del Sínodo de Obispos de todo el mundo en Roma</a:t>
            </a:r>
            <a:endParaRPr kumimoji="0" lang="es-DO" sz="12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9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36"/>
          <p:cNvPicPr preferRelativeResize="0"/>
          <p:nvPr/>
        </p:nvPicPr>
        <p:blipFill rotWithShape="1">
          <a:blip r:embed="rId3">
            <a:alphaModFix/>
          </a:blip>
          <a:srcRect l="-1217" t="-14982" r="-2075" b="28769"/>
          <a:stretch/>
        </p:blipFill>
        <p:spPr>
          <a:xfrm>
            <a:off x="2851801" y="3272634"/>
            <a:ext cx="8626633" cy="371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6"/>
          <p:cNvPicPr preferRelativeResize="0"/>
          <p:nvPr/>
        </p:nvPicPr>
        <p:blipFill rotWithShape="1">
          <a:blip r:embed="rId4">
            <a:alphaModFix/>
          </a:blip>
          <a:srcRect l="45690" t="-32355" r="-12091" b="15505"/>
          <a:stretch/>
        </p:blipFill>
        <p:spPr>
          <a:xfrm>
            <a:off x="-104300" y="1091234"/>
            <a:ext cx="4948632" cy="448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6"/>
          <p:cNvPicPr preferRelativeResize="0"/>
          <p:nvPr/>
        </p:nvPicPr>
        <p:blipFill rotWithShape="1">
          <a:blip r:embed="rId4">
            <a:alphaModFix/>
          </a:blip>
          <a:srcRect l="-1690" t="47943" r="9786" b="-64793"/>
          <a:stretch/>
        </p:blipFill>
        <p:spPr>
          <a:xfrm>
            <a:off x="5443133" y="-67766"/>
            <a:ext cx="6849499" cy="448926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6"/>
          <p:cNvSpPr txBox="1">
            <a:spLocks noGrp="1"/>
          </p:cNvSpPr>
          <p:nvPr>
            <p:ph type="title"/>
          </p:nvPr>
        </p:nvSpPr>
        <p:spPr>
          <a:xfrm>
            <a:off x="3696252" y="2503040"/>
            <a:ext cx="6331668" cy="1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>
              <a:buSzPct val="63492"/>
            </a:pPr>
            <a:r>
              <a:rPr lang="es-ES" dirty="0">
                <a:solidFill>
                  <a:srgbClr val="DE8F32"/>
                </a:solidFill>
              </a:rPr>
              <a:t>¡Muchas Gracias!</a:t>
            </a:r>
            <a:endParaRPr dirty="0">
              <a:solidFill>
                <a:srgbClr val="DE8F3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l="20979" r="29187"/>
          <a:stretch/>
        </p:blipFill>
        <p:spPr>
          <a:xfrm>
            <a:off x="7064502" y="1"/>
            <a:ext cx="51275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160117" y="1123019"/>
            <a:ext cx="2602601" cy="387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>
              <a:buSzPct val="48888"/>
            </a:pPr>
            <a:r>
              <a:rPr lang="es-DO" dirty="0">
                <a:latin typeface="Avenir"/>
                <a:ea typeface="Avenir"/>
                <a:cs typeface="Avenir"/>
                <a:sym typeface="Avenir"/>
              </a:rPr>
              <a:t>Juntos, a la escucha del Espíritu Santo, dejémonos guiar por Dios</a:t>
            </a:r>
          </a:p>
        </p:txBody>
      </p:sp>
      <p:sp>
        <p:nvSpPr>
          <p:cNvPr id="144" name="Google Shape;144;p4"/>
          <p:cNvSpPr/>
          <p:nvPr/>
        </p:nvSpPr>
        <p:spPr>
          <a:xfrm>
            <a:off x="2428240" y="238154"/>
            <a:ext cx="4287520" cy="638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r>
              <a:rPr lang="en-US" sz="1870" b="1" i="1" kern="0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Adsumus</a:t>
            </a:r>
            <a:r>
              <a:rPr lang="en-US" sz="1870" b="1" i="1" kern="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1870" b="1" i="1" kern="0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Sancte</a:t>
            </a:r>
            <a:r>
              <a:rPr lang="en-US" sz="1870" b="1" i="1" kern="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Spiritus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DO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DO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Estamos ante ti, Espíritu Santo,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DO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</a:t>
            </a:r>
            <a:r>
              <a:rPr lang="es-DO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eunidos en tu nombre.</a:t>
            </a:r>
            <a:endParaRPr lang="es-DO" dirty="0">
              <a:latin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DO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Tú que eres nuestro verdadero consejero: ven a nosotros, apóyanos, entra en nuestros corazones.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-DO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s-DO" b="0" i="0" u="none" strike="noStrike" cap="none" dirty="0">
                <a:solidFill>
                  <a:srgbClr val="000000"/>
                </a:solidFill>
                <a:latin typeface="Avenir"/>
                <a:ea typeface="Arial"/>
                <a:cs typeface="Arial"/>
                <a:sym typeface="Arial"/>
              </a:rPr>
              <a:t>Enséñanos el camino, muéstranos cómo alcanzar la meta. Impide que perdamos el rumbo como personas débiles y pecadoras.</a:t>
            </a:r>
            <a:endParaRPr lang="es-DO" dirty="0">
              <a:latin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DO" b="0" i="0" u="none" strike="noStrike" cap="none" dirty="0">
              <a:solidFill>
                <a:srgbClr val="000000"/>
              </a:solidFill>
              <a:latin typeface="Avenir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DO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Concédenos el don del discernimiento, para que no dejemos que nuestras acciones se guíen por prejuicios y falsas consideraciones. </a:t>
            </a:r>
            <a:endParaRPr lang="es-DO" dirty="0">
              <a:latin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DO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DO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Esto te lo pedimos a ti, que obras en todo tiempo y lugar, en comunión con el Padre y el Hijo por los siglos de los siglos. Amén.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DO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DO" sz="1400" b="0" i="1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Oración para la invocación del Espíritu Santo, atribuida a San Isidoro de Sevilla (560-636)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4;p3">
            <a:extLst>
              <a:ext uri="{FF2B5EF4-FFF2-40B4-BE49-F238E27FC236}">
                <a16:creationId xmlns:a16="http://schemas.microsoft.com/office/drawing/2014/main" id="{E321A023-D86C-44F0-8C26-67BF87FB5C8D}"/>
              </a:ext>
            </a:extLst>
          </p:cNvPr>
          <p:cNvSpPr txBox="1">
            <a:spLocks/>
          </p:cNvSpPr>
          <p:nvPr/>
        </p:nvSpPr>
        <p:spPr>
          <a:xfrm>
            <a:off x="6766560" y="1425961"/>
            <a:ext cx="4991581" cy="400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52400" indent="0">
              <a:buFont typeface="Helvetica Neue"/>
              <a:buNone/>
            </a:pPr>
            <a:r>
              <a:rPr lang="es-ES" sz="3000" b="1" kern="0" dirty="0">
                <a:latin typeface="Arial"/>
                <a:ea typeface="Arial"/>
                <a:cs typeface="Arial"/>
                <a:sym typeface="Arial"/>
              </a:rPr>
              <a:t>"La sinodalidad es la forma de ser iglesia hoy según la voluntad de Dios en una dinámica de escucha y discernimiento del Espíritu Santo".</a:t>
            </a:r>
            <a:endParaRPr lang="es-ES" sz="3000" kern="0" dirty="0"/>
          </a:p>
          <a:p>
            <a:pPr marL="152400" indent="0" algn="r">
              <a:spcBef>
                <a:spcPts val="1200"/>
              </a:spcBef>
              <a:buFont typeface="Helvetica Neue"/>
              <a:buNone/>
            </a:pPr>
            <a:r>
              <a:rPr lang="es-ES" sz="1800" kern="0" dirty="0">
                <a:latin typeface="Arial"/>
                <a:ea typeface="Arial"/>
                <a:cs typeface="Arial"/>
                <a:sym typeface="Arial"/>
              </a:rPr>
              <a:t>Papa Francisco</a:t>
            </a:r>
          </a:p>
        </p:txBody>
      </p:sp>
      <p:pic>
        <p:nvPicPr>
          <p:cNvPr id="7" name="Picture 6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725048CC-DE0A-4E19-83B6-7221F8728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515"/>
            <a:ext cx="6422151" cy="42669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4"/>
          <p:cNvPicPr preferRelativeResize="0"/>
          <p:nvPr/>
        </p:nvPicPr>
        <p:blipFill rotWithShape="1">
          <a:blip r:embed="rId3">
            <a:alphaModFix/>
          </a:blip>
          <a:srcRect t="17140" b="7880"/>
          <a:stretch/>
        </p:blipFill>
        <p:spPr>
          <a:xfrm>
            <a:off x="1" y="1"/>
            <a:ext cx="6095999" cy="6858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24"/>
          <p:cNvCxnSpPr/>
          <p:nvPr/>
        </p:nvCxnSpPr>
        <p:spPr>
          <a:xfrm>
            <a:off x="6932025" y="6480915"/>
            <a:ext cx="2247600" cy="0"/>
          </a:xfrm>
          <a:prstGeom prst="straightConnector1">
            <a:avLst/>
          </a:prstGeom>
          <a:noFill/>
          <a:ln w="28575" cap="flat" cmpd="sng">
            <a:solidFill>
              <a:srgbClr val="DE8F3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" name="Google Shape;295;p24">
            <a:extLst>
              <a:ext uri="{FF2B5EF4-FFF2-40B4-BE49-F238E27FC236}">
                <a16:creationId xmlns:a16="http://schemas.microsoft.com/office/drawing/2014/main" id="{59533A5A-1E23-455E-8B7A-D5A042940C4D}"/>
              </a:ext>
            </a:extLst>
          </p:cNvPr>
          <p:cNvSpPr txBox="1">
            <a:spLocks/>
          </p:cNvSpPr>
          <p:nvPr/>
        </p:nvSpPr>
        <p:spPr>
          <a:xfrm>
            <a:off x="6177280" y="101606"/>
            <a:ext cx="5791200" cy="637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Font typeface="Helvetica Neue"/>
              <a:buNone/>
            </a:pPr>
            <a:r>
              <a:rPr lang="es-DO" sz="2500" b="1" kern="0" dirty="0">
                <a:latin typeface="Avenir"/>
                <a:ea typeface="Avenir"/>
                <a:cs typeface="Avenir"/>
                <a:sym typeface="Avenir"/>
              </a:rPr>
              <a:t>Escuchar las Escrituras</a:t>
            </a: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Font typeface="Helvetica Neue"/>
              <a:buNone/>
            </a:pPr>
            <a:r>
              <a:rPr lang="es-DO" sz="1900" b="1" i="1" kern="0" dirty="0">
                <a:latin typeface="Avenir"/>
                <a:ea typeface="Avenir"/>
                <a:cs typeface="Avenir"/>
                <a:sym typeface="Avenir"/>
              </a:rPr>
              <a:t>Jesús, la multitud, los apóstoles</a:t>
            </a: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Font typeface="Helvetica Neue"/>
              <a:buNone/>
            </a:pPr>
            <a:endParaRPr lang="es-DO" sz="1900" kern="0" dirty="0">
              <a:latin typeface="Avenir"/>
            </a:endParaRP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Font typeface="Helvetica Neue"/>
              <a:buNone/>
            </a:pPr>
            <a:endParaRPr lang="es-DO" sz="1900" b="1" i="1" kern="0" dirty="0">
              <a:latin typeface="Avenir"/>
              <a:ea typeface="Avenir"/>
              <a:cs typeface="Avenir"/>
              <a:sym typeface="Avenir"/>
            </a:endParaRPr>
          </a:p>
          <a:p>
            <a:pPr marL="0" indent="0" algn="just">
              <a:lnSpc>
                <a:spcPct val="100000"/>
              </a:lnSpc>
              <a:buClr>
                <a:schemeClr val="dk1"/>
              </a:buClr>
              <a:buSzPts val="1100"/>
              <a:buFont typeface="Helvetica Neue"/>
              <a:buNone/>
            </a:pPr>
            <a:r>
              <a:rPr lang="es-ES" sz="1500" dirty="0">
                <a:latin typeface="Avenir"/>
              </a:rPr>
              <a:t>“Los actores en juego son esencialmente tres (más uno). El primero, naturalmente, es </a:t>
            </a:r>
            <a:r>
              <a:rPr lang="es-ES" sz="1500" b="1" dirty="0">
                <a:latin typeface="Avenir"/>
              </a:rPr>
              <a:t>Jesús</a:t>
            </a:r>
            <a:r>
              <a:rPr lang="es-ES" sz="1500" dirty="0">
                <a:latin typeface="Avenir"/>
              </a:rPr>
              <a:t>, el protagonista absoluto que toma la iniciativa, sembrando las palabras y los signos de la llegada del Reino sin hacer «acepción de personas» (cf. </a:t>
            </a:r>
            <a:r>
              <a:rPr lang="es-ES" sz="1500" dirty="0" err="1">
                <a:latin typeface="Avenir"/>
              </a:rPr>
              <a:t>Hch</a:t>
            </a:r>
            <a:r>
              <a:rPr lang="es-ES" sz="1500" dirty="0">
                <a:latin typeface="Avenir"/>
              </a:rPr>
              <a:t> 10,34).”</a:t>
            </a:r>
          </a:p>
          <a:p>
            <a:pPr marL="0" indent="0" algn="just">
              <a:lnSpc>
                <a:spcPct val="100000"/>
              </a:lnSpc>
              <a:buClr>
                <a:schemeClr val="dk1"/>
              </a:buClr>
              <a:buSzPts val="1100"/>
              <a:buFont typeface="Helvetica Neue"/>
              <a:buNone/>
            </a:pPr>
            <a:endParaRPr lang="es-DO" sz="1500" kern="0" dirty="0">
              <a:latin typeface="Avenir"/>
              <a:ea typeface="Avenir"/>
              <a:cs typeface="Avenir"/>
              <a:sym typeface="Avenir"/>
            </a:endParaRPr>
          </a:p>
          <a:p>
            <a:pPr marL="0" indent="0" algn="just">
              <a:lnSpc>
                <a:spcPct val="100000"/>
              </a:lnSpc>
              <a:buClr>
                <a:schemeClr val="dk1"/>
              </a:buClr>
              <a:buSzPts val="1100"/>
              <a:buFont typeface="Helvetica Neue"/>
              <a:buNone/>
            </a:pPr>
            <a:r>
              <a:rPr lang="es-DO" sz="1500" kern="0" dirty="0">
                <a:latin typeface="Avenir"/>
                <a:ea typeface="Avenir"/>
                <a:cs typeface="Avenir"/>
                <a:sym typeface="Avenir"/>
              </a:rPr>
              <a:t>“</a:t>
            </a:r>
            <a:r>
              <a:rPr lang="es-DO" sz="1500" kern="0" dirty="0">
                <a:latin typeface="Avenir"/>
              </a:rPr>
              <a:t>La acción evangelizadora y el mensaje de salvación, en efecto, no serían comprensibles sin la constante apertura de Jesús al interlocutor más amplio posible, que los Evangelios indican como </a:t>
            </a:r>
            <a:r>
              <a:rPr lang="es-DO" sz="1500" b="1" kern="0" dirty="0">
                <a:latin typeface="Avenir"/>
              </a:rPr>
              <a:t>la multitud</a:t>
            </a:r>
            <a:r>
              <a:rPr lang="es-DO" sz="1500" kern="0" dirty="0">
                <a:latin typeface="Avenir"/>
              </a:rPr>
              <a:t>, es decir el conjunto de personas que lo siguen a lo largo del camino, y a veces incluso van detrás de Él en la esperanza de un signo y de una palabra de salvación: he aquí el segundo actor de la escena de la Revelación. El anuncio evangélico no se dirige sólo a pocos iluminados o elegidos. </a:t>
            </a:r>
            <a:r>
              <a:rPr lang="es-DO" sz="1500" kern="0" dirty="0">
                <a:latin typeface="Avenir"/>
                <a:ea typeface="Avenir"/>
                <a:cs typeface="Avenir"/>
                <a:sym typeface="Avenir"/>
              </a:rPr>
              <a:t>”</a:t>
            </a:r>
          </a:p>
          <a:p>
            <a:pPr marL="0" indent="0" algn="just">
              <a:lnSpc>
                <a:spcPct val="100000"/>
              </a:lnSpc>
              <a:buClr>
                <a:schemeClr val="dk1"/>
              </a:buClr>
              <a:buSzPts val="1100"/>
              <a:buFont typeface="Helvetica Neue"/>
              <a:buNone/>
            </a:pPr>
            <a:endParaRPr lang="es-DO" sz="1500" i="1" kern="0" dirty="0">
              <a:latin typeface="Avenir"/>
              <a:ea typeface="Avenir"/>
              <a:cs typeface="Avenir"/>
              <a:sym typeface="Avenir"/>
            </a:endParaRPr>
          </a:p>
          <a:p>
            <a:pPr marL="0" indent="0" algn="just">
              <a:lnSpc>
                <a:spcPct val="100000"/>
              </a:lnSpc>
              <a:buClr>
                <a:schemeClr val="dk1"/>
              </a:buClr>
              <a:buSzPts val="1100"/>
              <a:buFont typeface="Helvetica Neue"/>
              <a:buNone/>
            </a:pPr>
            <a:r>
              <a:rPr lang="es-DO" sz="1500" kern="0" dirty="0">
                <a:latin typeface="Avenir"/>
                <a:ea typeface="Avenir"/>
                <a:cs typeface="Avenir"/>
                <a:sym typeface="Avenir"/>
              </a:rPr>
              <a:t>“Entre los que siguen a Jesús, destaca la figura de </a:t>
            </a:r>
            <a:r>
              <a:rPr lang="es-DO" sz="1500" b="1" kern="0" dirty="0">
                <a:latin typeface="Avenir"/>
                <a:ea typeface="Avenir"/>
                <a:cs typeface="Avenir"/>
                <a:sym typeface="Avenir"/>
              </a:rPr>
              <a:t>los apóstoles</a:t>
            </a:r>
            <a:r>
              <a:rPr lang="es-DO" sz="1500" kern="0" dirty="0">
                <a:latin typeface="Avenir"/>
                <a:ea typeface="Avenir"/>
                <a:cs typeface="Avenir"/>
                <a:sym typeface="Avenir"/>
              </a:rPr>
              <a:t> que Él mismo llama desde el comienzo, destinándolos a la cualificada mediación en la relación de la multitud con la Revelación y con la llegada del Reino de Dios. El ingreso en la escena de este tercer actor no tiene lugar gracias a una curación o a una conversión, sino que coincide con la llamada de Jesús. La elección de los apóstoles no es el privilegio de una posición exclusiva de poder y de separación, sino la gracia de un ministerio inclusivo de bendición y de comunión. Gracias al don del Espíritu del Señor resucitado, ellos deben custodiar el lugar que ocupa Jesús, sin sustituirlo: no para poner filtros a su presencia, sino para que sea más fácil encontrarlo.” </a:t>
            </a:r>
            <a:r>
              <a:rPr lang="es-DO" sz="1500" i="1" kern="0" dirty="0">
                <a:latin typeface="Avenir"/>
                <a:ea typeface="Avenir"/>
                <a:cs typeface="Avenir"/>
                <a:sym typeface="Avenir"/>
              </a:rPr>
              <a:t>(PD, 17-19) </a:t>
            </a:r>
            <a:endParaRPr lang="es-DO" sz="1500" i="1" kern="0" dirty="0">
              <a:latin typeface="Avenir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Font typeface="Helvetica Neue"/>
              <a:buNone/>
            </a:pPr>
            <a:endParaRPr lang="es-DO" sz="1300" kern="0" dirty="0">
              <a:latin typeface="Avenir"/>
              <a:ea typeface="Avenir"/>
              <a:cs typeface="Avenir"/>
              <a:sym typeface="Avenir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Font typeface="Helvetica Neue"/>
              <a:buNone/>
            </a:pPr>
            <a:r>
              <a:rPr lang="es-DO" b="1" kern="0" dirty="0">
                <a:latin typeface="Avenir"/>
                <a:ea typeface="Avenir"/>
                <a:cs typeface="Avenir"/>
                <a:sym typeface="Avenir"/>
              </a:rPr>
              <a:t>¡Para que la Iglesia sea ella misma, y para que su misión dé frutos, los tres deben estar siempre presentes: Jesús, la multitud y los apóstoles!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1017665" y="745036"/>
            <a:ext cx="104245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s-ES" dirty="0">
                <a:latin typeface="Avenir"/>
                <a:ea typeface="Avenir"/>
                <a:cs typeface="Avenir"/>
                <a:sym typeface="Avenir"/>
              </a:rPr>
              <a:t>El desafío de la sinodalidad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749752" y="1454818"/>
            <a:ext cx="10663506" cy="438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203195" indent="0" algn="just">
              <a:buNone/>
            </a:pPr>
            <a:r>
              <a:rPr lang="es-ES" sz="3200" dirty="0">
                <a:latin typeface="Avenir"/>
                <a:ea typeface="Avenir"/>
                <a:cs typeface="Avenir"/>
                <a:sym typeface="Avenir"/>
              </a:rPr>
              <a:t>“Lo que el Señor nos pide, en cierto sentido, ya está contenido en la palabra </a:t>
            </a:r>
            <a:r>
              <a:rPr lang="es-ES" sz="3200" b="1" dirty="0">
                <a:latin typeface="Avenir"/>
                <a:ea typeface="Avenir"/>
                <a:cs typeface="Avenir"/>
                <a:sym typeface="Avenir"/>
              </a:rPr>
              <a:t>“Sínodo.” Caminar juntos </a:t>
            </a:r>
            <a:r>
              <a:rPr lang="es-ES" sz="3200" dirty="0">
                <a:latin typeface="Avenir"/>
                <a:ea typeface="Avenir"/>
                <a:cs typeface="Avenir"/>
                <a:sym typeface="Avenir"/>
              </a:rPr>
              <a:t>– Laicos, Pastores, Obispo de Roma – es un </a:t>
            </a:r>
            <a:r>
              <a:rPr lang="es-ES" sz="3200" b="1" dirty="0">
                <a:latin typeface="Avenir"/>
                <a:ea typeface="Avenir"/>
                <a:cs typeface="Avenir"/>
                <a:sym typeface="Avenir"/>
              </a:rPr>
              <a:t>concepto fácil de expresar con palabras, pero no tan fácil de poner en práctica</a:t>
            </a:r>
            <a:r>
              <a:rPr lang="es-ES" sz="3200" dirty="0">
                <a:latin typeface="Avenir"/>
                <a:ea typeface="Avenir"/>
                <a:cs typeface="Avenir"/>
                <a:sym typeface="Avenir"/>
              </a:rPr>
              <a:t>.” </a:t>
            </a:r>
            <a:endParaRPr sz="3200" dirty="0">
              <a:latin typeface="Avenir"/>
              <a:ea typeface="Avenir"/>
              <a:cs typeface="Avenir"/>
              <a:sym typeface="Avenir"/>
            </a:endParaRPr>
          </a:p>
          <a:p>
            <a:pPr marL="203195" indent="0" algn="r">
              <a:buNone/>
            </a:pPr>
            <a:endParaRPr sz="3200" dirty="0">
              <a:latin typeface="Avenir"/>
              <a:ea typeface="Avenir"/>
              <a:cs typeface="Avenir"/>
              <a:sym typeface="Avenir"/>
            </a:endParaRPr>
          </a:p>
          <a:p>
            <a:pPr marL="1524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ES" sz="1600" i="1" dirty="0">
                <a:latin typeface="Arial"/>
                <a:ea typeface="Arial"/>
                <a:cs typeface="Arial"/>
                <a:sym typeface="Arial"/>
              </a:rPr>
              <a:t>Papa Francisco</a:t>
            </a:r>
            <a:endParaRPr lang="es-ES" sz="1600" dirty="0"/>
          </a:p>
          <a:p>
            <a:pPr marL="1524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ES" sz="1600" i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Discurso en la ceremonia de conmemoración del</a:t>
            </a:r>
          </a:p>
          <a:p>
            <a:pPr marL="1524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ES" sz="1600" i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50 Aniversario de la institución del Sínodo de los Obispos</a:t>
            </a:r>
            <a:endParaRPr lang="es-ES" sz="1600" i="1" dirty="0">
              <a:latin typeface="Arial"/>
              <a:ea typeface="Arial"/>
              <a:cs typeface="Arial"/>
              <a:sym typeface="Arial"/>
            </a:endParaRPr>
          </a:p>
          <a:p>
            <a:pPr marL="1524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ES" sz="1400" i="1" dirty="0"/>
              <a:t>17 octubre 2015</a:t>
            </a:r>
            <a:endParaRPr lang="es-ES" sz="1400" i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9"/>
          <p:cNvCxnSpPr/>
          <p:nvPr/>
        </p:nvCxnSpPr>
        <p:spPr>
          <a:xfrm>
            <a:off x="1591324" y="5946928"/>
            <a:ext cx="3038400" cy="0"/>
          </a:xfrm>
          <a:prstGeom prst="straightConnector1">
            <a:avLst/>
          </a:prstGeom>
          <a:noFill/>
          <a:ln w="28575" cap="flat" cmpd="sng">
            <a:solidFill>
              <a:srgbClr val="DE8F3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E0BC89F-76BD-40F8-A6D1-90FC9C56FCC2}"/>
              </a:ext>
            </a:extLst>
          </p:cNvPr>
          <p:cNvSpPr txBox="1"/>
          <p:nvPr/>
        </p:nvSpPr>
        <p:spPr>
          <a:xfrm>
            <a:off x="690880" y="407752"/>
            <a:ext cx="7853679" cy="568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kumimoji="0" lang="es-DO" altLang="en-US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Comunión: </a:t>
            </a:r>
            <a:r>
              <a:rPr kumimoji="0" lang="es-DO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Dios reúne nuestros pueblos distintos, pero con una misma fe,  mediante la alianza que ofrece a su pueblo. La comunión que compartimos encuentra sus raíces mas profundas en ese amor y la unidad de la Trinidad</a:t>
            </a: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kumimoji="0" lang="es-DO" altLang="en-US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Participación: </a:t>
            </a:r>
            <a:r>
              <a:rPr kumimoji="0" lang="es-DO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Una llamada a la participación de todos los que pertenecen al Pueblo de Dios –laicos, consagrados y ordenados– para que se comprometan en el ejercicio de la escucha profunda y respetuosa de los demás. Esta actitud crea un espacio para juntos escuchar al Espíritu Santo y guía nuestras aspiraciones en beneficio de la Iglesia del Tercer Milenio</a:t>
            </a: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n-US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Misión: </a:t>
            </a:r>
            <a:r>
              <a:rPr kumimoji="0" lang="es-DO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Nuestra misión es testimoniar el amor de Dios en medio de toda la familia humana. Este Proceso Sinodal tiene una profunda dimensión misionera. Su objetivo es permitir a la Iglesia que pueda testimoniar mejor el Evangelio, especialmente con aquellos que viven en las periferias espirituales, sociales, económicas, políticas, geográficas y existenciales de nuestro mundo. De este modo, la sinodalidad es un camino a través del cual la Iglesia puede cumplir con mas fruto su misión de evangelización en el mundo, como levadura al servicio de la llegada del Reino de Dios.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Adaptado del Vademécum para el Sínodo, 1.1—1.4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1699B-AE47-4385-8F37-0CA410D5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" t="2716" r="2184" b="2714"/>
          <a:stretch/>
        </p:blipFill>
        <p:spPr>
          <a:xfrm>
            <a:off x="8432800" y="1754489"/>
            <a:ext cx="3759200" cy="36538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9226" y="4616467"/>
            <a:ext cx="2779143" cy="205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0"/>
          <p:cNvPicPr preferRelativeResize="0"/>
          <p:nvPr/>
        </p:nvPicPr>
        <p:blipFill rotWithShape="1">
          <a:blip r:embed="rId4">
            <a:alphaModFix/>
          </a:blip>
          <a:srcRect t="14000" b="4505"/>
          <a:stretch/>
        </p:blipFill>
        <p:spPr>
          <a:xfrm>
            <a:off x="6096001" y="1"/>
            <a:ext cx="6095999" cy="331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0"/>
          <p:cNvPicPr preferRelativeResize="0"/>
          <p:nvPr/>
        </p:nvPicPr>
        <p:blipFill rotWithShape="1">
          <a:blip r:embed="rId5">
            <a:alphaModFix/>
          </a:blip>
          <a:srcRect l="5736" r="5735"/>
          <a:stretch/>
        </p:blipFill>
        <p:spPr>
          <a:xfrm>
            <a:off x="244967" y="4613233"/>
            <a:ext cx="2714556" cy="206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0"/>
          <p:cNvPicPr preferRelativeResize="0"/>
          <p:nvPr/>
        </p:nvPicPr>
        <p:blipFill rotWithShape="1">
          <a:blip r:embed="rId6">
            <a:alphaModFix/>
          </a:blip>
          <a:srcRect t="9317" b="9309"/>
          <a:stretch/>
        </p:blipFill>
        <p:spPr>
          <a:xfrm>
            <a:off x="6096001" y="3542334"/>
            <a:ext cx="6113431" cy="331566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0"/>
          <p:cNvSpPr txBox="1">
            <a:spLocks noGrp="1"/>
          </p:cNvSpPr>
          <p:nvPr>
            <p:ph type="sldNum" idx="12"/>
          </p:nvPr>
        </p:nvSpPr>
        <p:spPr>
          <a:xfrm>
            <a:off x="11369600" y="6247781"/>
            <a:ext cx="731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fld id="{00000000-1234-1234-1234-123412341234}" type="slidenum">
              <a:rPr lang="es-ES" kern="0"/>
              <a:pPr defTabSz="1219170"/>
              <a:t>7</a:t>
            </a:fld>
            <a:endParaRPr kern="0" dirty="0"/>
          </a:p>
        </p:txBody>
      </p:sp>
      <p:sp>
        <p:nvSpPr>
          <p:cNvPr id="8" name="Google Shape;267;p20">
            <a:extLst>
              <a:ext uri="{FF2B5EF4-FFF2-40B4-BE49-F238E27FC236}">
                <a16:creationId xmlns:a16="http://schemas.microsoft.com/office/drawing/2014/main" id="{565257FA-91CC-4C2F-A73E-AB23462B0E23}"/>
              </a:ext>
            </a:extLst>
          </p:cNvPr>
          <p:cNvSpPr txBox="1">
            <a:spLocks/>
          </p:cNvSpPr>
          <p:nvPr/>
        </p:nvSpPr>
        <p:spPr>
          <a:xfrm>
            <a:off x="388321" y="263450"/>
            <a:ext cx="5501809" cy="415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>
              <a:spcAft>
                <a:spcPts val="60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s-ES" sz="2400" b="1" u="sng" kern="0" dirty="0">
                <a:latin typeface="Avenir"/>
                <a:ea typeface="Avenir"/>
                <a:cs typeface="Avenir"/>
                <a:sym typeface="Avenir"/>
              </a:rPr>
              <a:t>Ideas clave para una Iglesia sinodal</a:t>
            </a:r>
            <a:endParaRPr lang="es-ES" sz="1100" kern="0" dirty="0">
              <a:latin typeface="Avenir"/>
              <a:ea typeface="Avenir"/>
              <a:cs typeface="Avenir"/>
              <a:sym typeface="Avenir"/>
            </a:endParaRPr>
          </a:p>
          <a:p>
            <a:pPr marL="171450" indent="-17145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2000" kern="0" dirty="0">
                <a:latin typeface="Avenir"/>
                <a:ea typeface="Avenir"/>
                <a:cs typeface="Avenir"/>
                <a:sym typeface="Avenir"/>
              </a:rPr>
              <a:t>Escuchar a los demás para escuchar al Espíritu Santo</a:t>
            </a:r>
            <a:endParaRPr lang="es-ES" sz="2000" kern="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s-ES" sz="2000" kern="0" dirty="0">
                <a:latin typeface="Avenir"/>
                <a:ea typeface="Avenir"/>
                <a:cs typeface="Avenir"/>
                <a:sym typeface="Avenir"/>
              </a:rPr>
              <a:t>En un contexto espiritual, enraizado en la liturgia, en la Palabra de Dios y en la oración</a:t>
            </a:r>
            <a:endParaRPr lang="es-ES" sz="2000" kern="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s-ES" sz="2000" kern="0" dirty="0">
                <a:latin typeface="Avenir"/>
                <a:ea typeface="Avenir"/>
                <a:cs typeface="Avenir"/>
                <a:sym typeface="Avenir"/>
              </a:rPr>
              <a:t>Una experiencia vivida en común, no solamente un simple cuestionario</a:t>
            </a:r>
            <a:endParaRPr lang="es-ES" sz="2000" kern="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s-ES" sz="2000" kern="0" dirty="0">
                <a:latin typeface="Avenir"/>
                <a:ea typeface="Avenir"/>
                <a:cs typeface="Avenir"/>
                <a:sym typeface="Avenir"/>
              </a:rPr>
              <a:t>Un proceso, no sólo un evento</a:t>
            </a:r>
            <a:endParaRPr lang="es-ES" sz="2000" kern="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s-ES" sz="2000" kern="0" dirty="0">
                <a:latin typeface="Avenir"/>
                <a:ea typeface="Avenir"/>
                <a:cs typeface="Avenir"/>
                <a:sym typeface="Avenir"/>
              </a:rPr>
              <a:t>Discernir juntos, para que las decisiones sean para el bien de todos</a:t>
            </a:r>
            <a:endParaRPr lang="es-ES" sz="2000" kern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5"/>
          <p:cNvPicPr preferRelativeResize="0"/>
          <p:nvPr/>
        </p:nvPicPr>
        <p:blipFill rotWithShape="1">
          <a:blip r:embed="rId3">
            <a:alphaModFix/>
          </a:blip>
          <a:srcRect l="29338" t="37563" b="21693"/>
          <a:stretch/>
        </p:blipFill>
        <p:spPr>
          <a:xfrm>
            <a:off x="205467" y="4613234"/>
            <a:ext cx="2774032" cy="2043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/>
          <p:cNvPicPr preferRelativeResize="0"/>
          <p:nvPr/>
        </p:nvPicPr>
        <p:blipFill rotWithShape="1">
          <a:blip r:embed="rId4">
            <a:alphaModFix/>
          </a:blip>
          <a:srcRect r="11016"/>
          <a:stretch/>
        </p:blipFill>
        <p:spPr>
          <a:xfrm>
            <a:off x="3081767" y="4613233"/>
            <a:ext cx="2774036" cy="204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5"/>
          <p:cNvPicPr preferRelativeResize="0"/>
          <p:nvPr/>
        </p:nvPicPr>
        <p:blipFill rotWithShape="1">
          <a:blip r:embed="rId5">
            <a:alphaModFix/>
          </a:blip>
          <a:srcRect l="13156"/>
          <a:stretch/>
        </p:blipFill>
        <p:spPr>
          <a:xfrm>
            <a:off x="205467" y="179801"/>
            <a:ext cx="5650336" cy="4233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5"/>
          <p:cNvPicPr preferRelativeResize="0"/>
          <p:nvPr/>
        </p:nvPicPr>
        <p:blipFill rotWithShape="1">
          <a:blip r:embed="rId6">
            <a:alphaModFix/>
          </a:blip>
          <a:srcRect l="22868" r="17716"/>
          <a:stretch/>
        </p:blipFill>
        <p:spPr>
          <a:xfrm>
            <a:off x="6076267" y="1"/>
            <a:ext cx="61331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5"/>
          <p:cNvSpPr txBox="1">
            <a:spLocks noGrp="1"/>
          </p:cNvSpPr>
          <p:nvPr>
            <p:ph type="body" idx="1"/>
          </p:nvPr>
        </p:nvSpPr>
        <p:spPr>
          <a:xfrm>
            <a:off x="6076267" y="886174"/>
            <a:ext cx="6133167" cy="38077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228600" bIns="121900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ES" sz="2130" dirty="0">
                <a:latin typeface="Avenir"/>
                <a:ea typeface="Arial"/>
                <a:cs typeface="Arial"/>
                <a:sym typeface="Arial"/>
              </a:rPr>
              <a:t>«Recordamos que l</a:t>
            </a:r>
            <a:r>
              <a:rPr lang="es-DO" sz="2130" dirty="0">
                <a:effectLst/>
                <a:latin typeface="Avenir"/>
                <a:ea typeface="Calibri" panose="020F0502020204030204" pitchFamily="34" charset="0"/>
              </a:rPr>
              <a:t>a </a:t>
            </a:r>
            <a:r>
              <a:rPr lang="es-DO" sz="2130" b="1" dirty="0">
                <a:effectLst/>
                <a:latin typeface="Avenir"/>
                <a:ea typeface="Calibri" panose="020F0502020204030204" pitchFamily="34" charset="0"/>
              </a:rPr>
              <a:t>finalidad del Sínodo</a:t>
            </a:r>
            <a:r>
              <a:rPr lang="es-DO" sz="2130" dirty="0">
                <a:effectLst/>
                <a:latin typeface="Avenir"/>
                <a:ea typeface="Calibri" panose="020F0502020204030204" pitchFamily="34" charset="0"/>
              </a:rPr>
              <a:t>, y por lo tanto de esta consulta, no es producir documentos, sino «hacer que germinen sueños, </a:t>
            </a:r>
            <a:r>
              <a:rPr lang="es-DO" sz="2130" b="1" dirty="0">
                <a:effectLst/>
                <a:latin typeface="Avenir"/>
                <a:ea typeface="Calibri" panose="020F0502020204030204" pitchFamily="34" charset="0"/>
              </a:rPr>
              <a:t>suscitar profecías y visiones, hacer florecer esperanzas</a:t>
            </a:r>
            <a:r>
              <a:rPr lang="es-DO" sz="2130" dirty="0">
                <a:effectLst/>
                <a:latin typeface="Avenir"/>
                <a:ea typeface="Calibri" panose="020F0502020204030204" pitchFamily="34" charset="0"/>
              </a:rPr>
              <a:t>, estimular la confianza, vendar heridas, entretejer relaciones, resucitar una aurora de esperanza, aprender unos de otros, y </a:t>
            </a:r>
            <a:r>
              <a:rPr lang="es-DO" sz="2130" b="1" dirty="0">
                <a:effectLst/>
                <a:latin typeface="Avenir"/>
                <a:ea typeface="Calibri" panose="020F0502020204030204" pitchFamily="34" charset="0"/>
              </a:rPr>
              <a:t>crear un imaginario positivo</a:t>
            </a:r>
            <a:r>
              <a:rPr lang="es-DO" sz="2130" dirty="0">
                <a:effectLst/>
                <a:latin typeface="Avenir"/>
                <a:ea typeface="Calibri" panose="020F0502020204030204" pitchFamily="34" charset="0"/>
              </a:rPr>
              <a:t> que ilumine las mentes, enardezca los corazones, de fuerza a las manos.</a:t>
            </a:r>
            <a:r>
              <a:rPr lang="es-ES" sz="2130" dirty="0">
                <a:latin typeface="Avenir"/>
                <a:ea typeface="Arial"/>
                <a:cs typeface="Arial"/>
                <a:sym typeface="Arial"/>
              </a:rPr>
              <a:t>» </a:t>
            </a:r>
            <a:r>
              <a:rPr lang="es-ES" sz="1400" dirty="0">
                <a:latin typeface="Avenir"/>
                <a:ea typeface="Arial"/>
                <a:cs typeface="Arial"/>
                <a:sym typeface="Arial"/>
              </a:rPr>
              <a:t>(PD, 32)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meal&#10;&#10;Description automatically generated">
            <a:extLst>
              <a:ext uri="{FF2B5EF4-FFF2-40B4-BE49-F238E27FC236}">
                <a16:creationId xmlns:a16="http://schemas.microsoft.com/office/drawing/2014/main" id="{EE086318-3C1E-4FAA-8EEA-AA2543E9B9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05"/>
          <a:stretch/>
        </p:blipFill>
        <p:spPr>
          <a:xfrm>
            <a:off x="6431280" y="459680"/>
            <a:ext cx="4826000" cy="5938640"/>
          </a:xfrm>
          <a:prstGeom prst="rect">
            <a:avLst/>
          </a:prstGeom>
        </p:spPr>
      </p:pic>
      <p:sp>
        <p:nvSpPr>
          <p:cNvPr id="11" name="Google Shape;212;p14">
            <a:extLst>
              <a:ext uri="{FF2B5EF4-FFF2-40B4-BE49-F238E27FC236}">
                <a16:creationId xmlns:a16="http://schemas.microsoft.com/office/drawing/2014/main" id="{76948EE3-F678-4885-A02F-B23861BA3603}"/>
              </a:ext>
            </a:extLst>
          </p:cNvPr>
          <p:cNvSpPr txBox="1">
            <a:spLocks/>
          </p:cNvSpPr>
          <p:nvPr/>
        </p:nvSpPr>
        <p:spPr>
          <a:xfrm>
            <a:off x="304800" y="359230"/>
            <a:ext cx="5651690" cy="86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333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333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333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333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333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333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333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333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333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buSzPct val="43999"/>
            </a:pPr>
            <a:r>
              <a:rPr lang="es-ES" sz="2400" kern="0" dirty="0">
                <a:latin typeface="Avenir"/>
                <a:ea typeface="Avenir"/>
                <a:cs typeface="Avenir"/>
                <a:sym typeface="Avenir"/>
              </a:rPr>
              <a:t>La cuestión de fondo del </a:t>
            </a:r>
            <a:br>
              <a:rPr lang="es-ES" sz="2400" kern="0" dirty="0">
                <a:latin typeface="Avenir"/>
                <a:ea typeface="Avenir"/>
                <a:cs typeface="Avenir"/>
                <a:sym typeface="Avenir"/>
              </a:rPr>
            </a:br>
            <a:r>
              <a:rPr lang="es-ES" sz="2400" kern="0" dirty="0">
                <a:latin typeface="Avenir"/>
                <a:ea typeface="Avenir"/>
                <a:cs typeface="Avenir"/>
                <a:sym typeface="Avenir"/>
              </a:rPr>
              <a:t>Proceso Sinodal</a:t>
            </a:r>
          </a:p>
        </p:txBody>
      </p:sp>
      <p:sp>
        <p:nvSpPr>
          <p:cNvPr id="12" name="Google Shape;213;p14">
            <a:extLst>
              <a:ext uri="{FF2B5EF4-FFF2-40B4-BE49-F238E27FC236}">
                <a16:creationId xmlns:a16="http://schemas.microsoft.com/office/drawing/2014/main" id="{7DC2F649-C67B-40A9-B1C3-4B66576533F1}"/>
              </a:ext>
            </a:extLst>
          </p:cNvPr>
          <p:cNvSpPr txBox="1">
            <a:spLocks/>
          </p:cNvSpPr>
          <p:nvPr/>
        </p:nvSpPr>
        <p:spPr>
          <a:xfrm>
            <a:off x="471076" y="1097392"/>
            <a:ext cx="5722809" cy="233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Helvetica Neue"/>
              <a:buNone/>
            </a:pPr>
            <a:r>
              <a:rPr lang="es-ES" sz="1800" kern="0" dirty="0">
                <a:latin typeface="Avenir"/>
                <a:ea typeface="Arial"/>
                <a:cs typeface="Arial"/>
                <a:sym typeface="Arial"/>
              </a:rPr>
              <a:t>Una pregunta fundamental nos impulsa y nos guía: ¿cómo se realiza hoy, a diversos niveles (desde el local al universal) ese “caminar juntos” que permite a la Iglesia anunciar el Evangelio, de acuerdo a la misión que le fue confiada; y qué pasos el Espíritu nos invita a dar para crecer como Iglesia sinodal?</a:t>
            </a:r>
          </a:p>
          <a:p>
            <a:pPr marL="0" indent="0" algn="r">
              <a:buClr>
                <a:schemeClr val="dk1"/>
              </a:buClr>
              <a:buSzPts val="1100"/>
              <a:buFont typeface="Helvetica Neue"/>
              <a:buNone/>
            </a:pPr>
            <a:r>
              <a:rPr lang="es-ES" sz="1700" kern="0" dirty="0"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lang="es-ES" sz="1700" i="1" kern="0" dirty="0">
                <a:latin typeface="Avenir"/>
                <a:ea typeface="Avenir"/>
                <a:cs typeface="Avenir"/>
                <a:sym typeface="Avenir"/>
              </a:rPr>
              <a:t>PD</a:t>
            </a:r>
            <a:r>
              <a:rPr lang="es-ES" sz="1700" kern="0" dirty="0">
                <a:latin typeface="Avenir"/>
                <a:ea typeface="Avenir"/>
                <a:cs typeface="Avenir"/>
                <a:sym typeface="Avenir"/>
              </a:rPr>
              <a:t>, 2)</a:t>
            </a:r>
          </a:p>
        </p:txBody>
      </p:sp>
      <p:sp>
        <p:nvSpPr>
          <p:cNvPr id="13" name="Google Shape;215;p14">
            <a:extLst>
              <a:ext uri="{FF2B5EF4-FFF2-40B4-BE49-F238E27FC236}">
                <a16:creationId xmlns:a16="http://schemas.microsoft.com/office/drawing/2014/main" id="{1FFC35F8-97D5-42D6-A6CE-7D2050639253}"/>
              </a:ext>
            </a:extLst>
          </p:cNvPr>
          <p:cNvSpPr txBox="1"/>
          <p:nvPr/>
        </p:nvSpPr>
        <p:spPr>
          <a:xfrm>
            <a:off x="857155" y="3303299"/>
            <a:ext cx="4546979" cy="89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8"/>
              <a:buFont typeface="Helvetica Neue"/>
              <a:buNone/>
            </a:pPr>
            <a:r>
              <a:rPr lang="es-ES" sz="23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Cuestión fundamental de la </a:t>
            </a:r>
            <a:endParaRPr sz="2300" b="1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8"/>
              <a:buFont typeface="Helvetica Neue"/>
              <a:buNone/>
            </a:pPr>
            <a:r>
              <a:rPr lang="es-ES" sz="23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consulta del Pueblo de Dios</a:t>
            </a:r>
            <a:endParaRPr sz="2300" b="1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" name="Google Shape;216;p14">
            <a:extLst>
              <a:ext uri="{FF2B5EF4-FFF2-40B4-BE49-F238E27FC236}">
                <a16:creationId xmlns:a16="http://schemas.microsoft.com/office/drawing/2014/main" id="{1A8C7874-0D57-47BF-9C6D-5E6B06B68F25}"/>
              </a:ext>
            </a:extLst>
          </p:cNvPr>
          <p:cNvSpPr txBox="1"/>
          <p:nvPr/>
        </p:nvSpPr>
        <p:spPr>
          <a:xfrm>
            <a:off x="500743" y="4161149"/>
            <a:ext cx="5595257" cy="175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</a:pPr>
            <a:r>
              <a:rPr lang="es-ES" b="0" i="1" u="none" strike="noStrike" cap="none" dirty="0">
                <a:solidFill>
                  <a:srgbClr val="000000"/>
                </a:solidFill>
                <a:latin typeface="Avenir"/>
                <a:ea typeface="Arial"/>
                <a:cs typeface="Arial"/>
                <a:sym typeface="Arial"/>
              </a:rPr>
              <a:t>En una Iglesia sinodal, que anuncia el Evangelio, todos “caminan juntos”: ¿cómo se realiza hoy este “caminar juntos” en su Iglesia particular? ¿Qué pasos nos invita a dar el Espíritu para crecer en nuestro “caminar juntos”?</a:t>
            </a:r>
          </a:p>
          <a:p>
            <a:pPr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None/>
            </a:pPr>
            <a:r>
              <a:rPr lang="es-ES" sz="1700" b="0" i="1" u="none" strike="noStrike" cap="none" dirty="0">
                <a:solidFill>
                  <a:srgbClr val="000000"/>
                </a:solidFill>
                <a:latin typeface="Avenir"/>
                <a:ea typeface="Arial"/>
                <a:cs typeface="Arial"/>
                <a:sym typeface="Arial"/>
              </a:rPr>
              <a:t>(PD, 26)</a:t>
            </a:r>
            <a:endParaRPr sz="1700" b="0" i="1" u="none" strike="noStrike" cap="none" dirty="0">
              <a:solidFill>
                <a:srgbClr val="000000"/>
              </a:solidFill>
              <a:latin typeface="Avenir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E8F32"/>
      </a:accent1>
      <a:accent2>
        <a:srgbClr val="212121"/>
      </a:accent2>
      <a:accent3>
        <a:srgbClr val="B21444"/>
      </a:accent3>
      <a:accent4>
        <a:srgbClr val="CCCCCC"/>
      </a:accent4>
      <a:accent5>
        <a:srgbClr val="999999"/>
      </a:accent5>
      <a:accent6>
        <a:srgbClr val="00ACB3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E8F32"/>
      </a:accent1>
      <a:accent2>
        <a:srgbClr val="212121"/>
      </a:accent2>
      <a:accent3>
        <a:srgbClr val="B21444"/>
      </a:accent3>
      <a:accent4>
        <a:srgbClr val="CCCCCC"/>
      </a:accent4>
      <a:accent5>
        <a:srgbClr val="999999"/>
      </a:accent5>
      <a:accent6>
        <a:srgbClr val="00ACB3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ustom 2">
      <a:dk1>
        <a:srgbClr val="B4001B"/>
      </a:dk1>
      <a:lt1>
        <a:srgbClr val="FFFFFF"/>
      </a:lt1>
      <a:dk2>
        <a:srgbClr val="3B4D55"/>
      </a:dk2>
      <a:lt2>
        <a:srgbClr val="DEE6EE"/>
      </a:lt2>
      <a:accent1>
        <a:srgbClr val="B4001B"/>
      </a:accent1>
      <a:accent2>
        <a:srgbClr val="9399A1"/>
      </a:accent2>
      <a:accent3>
        <a:srgbClr val="3B4D55"/>
      </a:accent3>
      <a:accent4>
        <a:srgbClr val="000000"/>
      </a:accent4>
      <a:accent5>
        <a:srgbClr val="425537"/>
      </a:accent5>
      <a:accent6>
        <a:srgbClr val="FF0000"/>
      </a:accent6>
      <a:hlink>
        <a:srgbClr val="3B4D55"/>
      </a:hlink>
      <a:folHlink>
        <a:srgbClr val="3B4D55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story_Timeline_05_MO - v3" id="{7FF5D5DD-C278-4CE6-8439-473DA481B1BB}" vid="{5298D311-D36A-4BC6-B02B-DC4D295524F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1769</Words>
  <Application>Microsoft Office PowerPoint</Application>
  <PresentationFormat>Widescreen</PresentationFormat>
  <Paragraphs>95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Avenir</vt:lpstr>
      <vt:lpstr>Calibri</vt:lpstr>
      <vt:lpstr>Calibri Light</vt:lpstr>
      <vt:lpstr>Cavolini</vt:lpstr>
      <vt:lpstr>Helvetica Neue</vt:lpstr>
      <vt:lpstr>Helvetica Neue Light</vt:lpstr>
      <vt:lpstr>Tahoma</vt:lpstr>
      <vt:lpstr>Times New Roman</vt:lpstr>
      <vt:lpstr>Wingdings</vt:lpstr>
      <vt:lpstr>Office Theme</vt:lpstr>
      <vt:lpstr>Simple Light</vt:lpstr>
      <vt:lpstr>1_Simple Light</vt:lpstr>
      <vt:lpstr>1_Office Theme</vt:lpstr>
      <vt:lpstr>PowerPoint Presentation</vt:lpstr>
      <vt:lpstr>Juntos, a la escucha del Espíritu Santo, dejémonos guiar por Dios</vt:lpstr>
      <vt:lpstr>PowerPoint Presentation</vt:lpstr>
      <vt:lpstr>PowerPoint Presentation</vt:lpstr>
      <vt:lpstr>El desafío de la sinodalidad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 una Iglesia sinodal: Comunión / Participación / Misión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Kilbridge</dc:creator>
  <cp:lastModifiedBy>Elizabeth Johnston</cp:lastModifiedBy>
  <cp:revision>15</cp:revision>
  <dcterms:created xsi:type="dcterms:W3CDTF">2021-11-05T15:30:39Z</dcterms:created>
  <dcterms:modified xsi:type="dcterms:W3CDTF">2021-11-19T19:37:52Z</dcterms:modified>
</cp:coreProperties>
</file>