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8C3D6-0154-460D-A29C-C07FC974D015}" v="3" dt="2022-02-10T14:17:25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Johnston" userId="3623cbdd-9048-4c65-8b3c-88b01df264f6" providerId="ADAL" clId="{1FA8C3D6-0154-460D-A29C-C07FC974D015}"/>
    <pc:docChg chg="undo custSel modSld">
      <pc:chgData name="Elizabeth Johnston" userId="3623cbdd-9048-4c65-8b3c-88b01df264f6" providerId="ADAL" clId="{1FA8C3D6-0154-460D-A29C-C07FC974D015}" dt="2022-02-10T14:20:52.242" v="394" actId="122"/>
      <pc:docMkLst>
        <pc:docMk/>
      </pc:docMkLst>
      <pc:sldChg chg="addSp delSp modSp mod">
        <pc:chgData name="Elizabeth Johnston" userId="3623cbdd-9048-4c65-8b3c-88b01df264f6" providerId="ADAL" clId="{1FA8C3D6-0154-460D-A29C-C07FC974D015}" dt="2022-02-10T14:20:52.242" v="394" actId="122"/>
        <pc:sldMkLst>
          <pc:docMk/>
          <pc:sldMk cId="108557655" sldId="257"/>
        </pc:sldMkLst>
        <pc:spChg chg="mod">
          <ac:chgData name="Elizabeth Johnston" userId="3623cbdd-9048-4c65-8b3c-88b01df264f6" providerId="ADAL" clId="{1FA8C3D6-0154-460D-A29C-C07FC974D015}" dt="2022-02-10T14:17:00.030" v="334" actId="14100"/>
          <ac:spMkLst>
            <pc:docMk/>
            <pc:sldMk cId="108557655" sldId="257"/>
            <ac:spMk id="4" creationId="{BE918654-B7BD-4F23-B484-C25D970837D4}"/>
          </ac:spMkLst>
        </pc:spChg>
        <pc:spChg chg="mod">
          <ac:chgData name="Elizabeth Johnston" userId="3623cbdd-9048-4c65-8b3c-88b01df264f6" providerId="ADAL" clId="{1FA8C3D6-0154-460D-A29C-C07FC974D015}" dt="2022-02-10T14:16:56.903" v="333" actId="14100"/>
          <ac:spMkLst>
            <pc:docMk/>
            <pc:sldMk cId="108557655" sldId="257"/>
            <ac:spMk id="5" creationId="{3531B411-21E3-4DE5-A975-ACDB4734DF50}"/>
          </ac:spMkLst>
        </pc:spChg>
        <pc:spChg chg="mod">
          <ac:chgData name="Elizabeth Johnston" userId="3623cbdd-9048-4c65-8b3c-88b01df264f6" providerId="ADAL" clId="{1FA8C3D6-0154-460D-A29C-C07FC974D015}" dt="2022-02-10T14:15:00.390" v="189" actId="5793"/>
          <ac:spMkLst>
            <pc:docMk/>
            <pc:sldMk cId="108557655" sldId="257"/>
            <ac:spMk id="6" creationId="{85649082-252A-444E-85C2-9C82D337BC50}"/>
          </ac:spMkLst>
        </pc:spChg>
        <pc:spChg chg="mod">
          <ac:chgData name="Elizabeth Johnston" userId="3623cbdd-9048-4c65-8b3c-88b01df264f6" providerId="ADAL" clId="{1FA8C3D6-0154-460D-A29C-C07FC974D015}" dt="2022-02-10T14:16:03.172" v="260" actId="14100"/>
          <ac:spMkLst>
            <pc:docMk/>
            <pc:sldMk cId="108557655" sldId="257"/>
            <ac:spMk id="7" creationId="{935B52D2-5905-4E31-BE08-BE6BB09DAE89}"/>
          </ac:spMkLst>
        </pc:spChg>
        <pc:spChg chg="mod topLvl">
          <ac:chgData name="Elizabeth Johnston" userId="3623cbdd-9048-4c65-8b3c-88b01df264f6" providerId="ADAL" clId="{1FA8C3D6-0154-460D-A29C-C07FC974D015}" dt="2022-02-10T14:14:11.166" v="140" actId="790"/>
          <ac:spMkLst>
            <pc:docMk/>
            <pc:sldMk cId="108557655" sldId="257"/>
            <ac:spMk id="9" creationId="{272408AE-B2C1-47C0-8EE0-520A070E2B21}"/>
          </ac:spMkLst>
        </pc:spChg>
        <pc:spChg chg="mod">
          <ac:chgData name="Elizabeth Johnston" userId="3623cbdd-9048-4c65-8b3c-88b01df264f6" providerId="ADAL" clId="{1FA8C3D6-0154-460D-A29C-C07FC974D015}" dt="2022-02-10T14:16:16.931" v="286" actId="20577"/>
          <ac:spMkLst>
            <pc:docMk/>
            <pc:sldMk cId="108557655" sldId="257"/>
            <ac:spMk id="10" creationId="{5901430E-6A0B-4FB0-88C8-F682301F2E81}"/>
          </ac:spMkLst>
        </pc:spChg>
        <pc:spChg chg="mod">
          <ac:chgData name="Elizabeth Johnston" userId="3623cbdd-9048-4c65-8b3c-88b01df264f6" providerId="ADAL" clId="{1FA8C3D6-0154-460D-A29C-C07FC974D015}" dt="2022-02-10T14:17:02.781" v="335" actId="14100"/>
          <ac:spMkLst>
            <pc:docMk/>
            <pc:sldMk cId="108557655" sldId="257"/>
            <ac:spMk id="11" creationId="{1543731E-C92B-4D9C-8150-F9433ECBF694}"/>
          </ac:spMkLst>
        </pc:spChg>
        <pc:spChg chg="add mod">
          <ac:chgData name="Elizabeth Johnston" userId="3623cbdd-9048-4c65-8b3c-88b01df264f6" providerId="ADAL" clId="{1FA8C3D6-0154-460D-A29C-C07FC974D015}" dt="2022-02-10T14:20:52.242" v="394" actId="122"/>
          <ac:spMkLst>
            <pc:docMk/>
            <pc:sldMk cId="108557655" sldId="257"/>
            <ac:spMk id="12" creationId="{283621E7-9F36-4620-8B8B-6AD953365996}"/>
          </ac:spMkLst>
        </pc:spChg>
        <pc:grpChg chg="add mod">
          <ac:chgData name="Elizabeth Johnston" userId="3623cbdd-9048-4c65-8b3c-88b01df264f6" providerId="ADAL" clId="{1FA8C3D6-0154-460D-A29C-C07FC974D015}" dt="2022-02-10T14:13:39.707" v="87" actId="164"/>
          <ac:grpSpMkLst>
            <pc:docMk/>
            <pc:sldMk cId="108557655" sldId="257"/>
            <ac:grpSpMk id="2" creationId="{E480BA31-5F40-43EF-B7E4-0D24B4B0EAA5}"/>
          </ac:grpSpMkLst>
        </pc:grpChg>
        <pc:grpChg chg="del">
          <ac:chgData name="Elizabeth Johnston" userId="3623cbdd-9048-4c65-8b3c-88b01df264f6" providerId="ADAL" clId="{1FA8C3D6-0154-460D-A29C-C07FC974D015}" dt="2022-02-10T14:13:11.844" v="64" actId="165"/>
          <ac:grpSpMkLst>
            <pc:docMk/>
            <pc:sldMk cId="108557655" sldId="257"/>
            <ac:grpSpMk id="3" creationId="{8080BFE5-F569-42C0-8F8D-9BB7F90024C9}"/>
          </ac:grpSpMkLst>
        </pc:grpChg>
        <pc:picChg chg="mod topLvl">
          <ac:chgData name="Elizabeth Johnston" userId="3623cbdd-9048-4c65-8b3c-88b01df264f6" providerId="ADAL" clId="{1FA8C3D6-0154-460D-A29C-C07FC974D015}" dt="2022-02-10T14:13:39.707" v="87" actId="164"/>
          <ac:picMkLst>
            <pc:docMk/>
            <pc:sldMk cId="108557655" sldId="257"/>
            <ac:picMk id="8" creationId="{39A4CA9A-6329-43D1-8FFD-18BA328C21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5DA59-31ED-40D0-BF4F-6A784A35D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65E473-6AAE-4AC1-9EDA-3D8AE0E5E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71D95-2CA4-49EB-A0D5-FEF8A1B2C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C83D4-EC40-4AF5-B8F2-27981046B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07124-DF14-413F-BC85-D50EC32C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7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140C6-0AEA-4570-B805-2F45CFD53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98026-E31C-419B-9A32-D30FA8E68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BBE23-8C46-4577-A33D-74C6C58B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9D9DE-83F9-48C3-A30D-AE3113B1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223E8-9BC1-480E-A3C6-752A2879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3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AE0494-24EC-4E64-9C4A-EED782847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893FA4-6AA2-438A-A9C6-3BD56F73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1FD6C-4470-41A1-B12E-8ACDF052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9DA4B-CED7-49F2-B45D-5E400630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1B1B-45B3-48C7-A24B-613B65723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4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D8071-05CD-477B-8818-A99FA398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3DDB4-5FD2-45C0-A546-0CA3F122D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209F6-CD76-4814-934F-30B84F534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B8382-B00C-48FF-AD2F-92113BE86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45074-B533-4100-9872-AD3C1053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9C59-A6FE-4E6B-82EC-0BD05967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EBB1F-03AC-49BA-B49F-6D197460C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05841-87DC-4DE5-B7E6-7804D169C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933CB-9E16-4114-80DD-B2DFC063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4D087-BCE4-47C9-9E12-56811E28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1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70BA-DC51-4B78-B6B7-F0DC7D62B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723D7-2FF2-4BD5-8CCF-34DE8D8B1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D7A1D-3223-4AFC-AB42-6E8699EDC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BACBB-86D8-4715-AF48-484D2B96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92684-1D86-44BF-8BCF-6A2085AB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ADB49-3753-42A3-897D-E80A32A68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9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E22DC-B1F9-41F0-A078-7A8BE5F52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F8533-12DC-4DEA-9FEA-F8E5CF4EC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D2F18-A11A-4CC1-9F9D-35595806D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B0B7A-A6F1-4372-9326-C3816D985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F8E50-53F5-49F6-8450-17F79002A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595A3-74C3-4984-960D-1A2EB349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63EFF7-EB50-4C40-96FD-7E353432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CE0FBF-2667-4E9D-8653-6EE45758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5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12AE-B650-4B79-A657-979043F8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DDAD17-2C3B-49C8-9165-58B4AB67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00CFAF-DEBE-44F6-9AC7-4084F587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DE392B-CAC9-45D7-BE25-14FC281F7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ECEFC2-5FEB-438B-A063-29225948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041D7A-E6FD-4327-B7B3-C1B7591F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A4830-7A0A-40A8-BAF0-D91930DD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6B4D1-F0BD-4E42-8B98-3CA2B341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CCADB-23FA-4B88-BA89-C92BACB57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D61D-C2C4-4578-8758-B0E551B74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AF548-FD1A-4EC1-8D6C-E4DCD18A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EACEF-5AF3-4152-A989-95CD352E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5A4D3-D97E-47EA-93A5-07447B31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8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CB135-975D-47DC-A745-EEF1B2A1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5D95FE-8D3E-4FBC-BB85-46C73917D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701CB-83AC-4B79-82C0-0743D4BE7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4B341-D59A-4180-B860-97C33F945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5C30E-0686-4572-9E9B-0540580A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75EAA-04CF-4699-9ECA-D0DE05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259C97-7271-49D7-AF0C-28A1F694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D2DCC-6720-4515-AF99-F0CCF541D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E6A97-06EC-48BA-9615-F80E629B9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7-0994-4A3A-8B67-4FF14B600B7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74059-349D-413B-8C19-BD9558A64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B6884-C031-418C-9CAC-41C6213CB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C030-DE47-48CB-A879-BE3E2264F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80BA31-5F40-43EF-B7E4-0D24B4B0EAA5}"/>
              </a:ext>
            </a:extLst>
          </p:cNvPr>
          <p:cNvGrpSpPr/>
          <p:nvPr/>
        </p:nvGrpSpPr>
        <p:grpSpPr>
          <a:xfrm>
            <a:off x="435960" y="632693"/>
            <a:ext cx="3286954" cy="5703100"/>
            <a:chOff x="435960" y="632693"/>
            <a:chExt cx="3286954" cy="57031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72408AE-B2C1-47C0-8EE0-520A070E2B21}"/>
                </a:ext>
              </a:extLst>
            </p:cNvPr>
            <p:cNvSpPr txBox="1"/>
            <p:nvPr/>
          </p:nvSpPr>
          <p:spPr>
            <a:xfrm>
              <a:off x="435960" y="632693"/>
              <a:ext cx="3286954" cy="570310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US" sz="4400" b="1" dirty="0">
                  <a:solidFill>
                    <a:schemeClr val="bg1"/>
                  </a:solidFill>
                  <a:latin typeface="Cavolini" panose="03000502040302020204" pitchFamily="66" charset="0"/>
                  <a:cs typeface="Cavolini" panose="03000502040302020204" pitchFamily="66" charset="0"/>
                </a:rPr>
                <a:t>Guidelines for Table</a:t>
              </a:r>
            </a:p>
            <a:p>
              <a:pPr algn="ctr">
                <a:lnSpc>
                  <a:spcPct val="105000"/>
                </a:lnSpc>
              </a:pPr>
              <a:r>
                <a:rPr lang="en-US" sz="4400" b="1" dirty="0">
                  <a:solidFill>
                    <a:schemeClr val="bg1"/>
                  </a:solidFill>
                  <a:latin typeface="Cavolini" panose="03000502040302020204" pitchFamily="66" charset="0"/>
                  <a:cs typeface="Cavolini" panose="03000502040302020204" pitchFamily="66" charset="0"/>
                </a:rPr>
                <a:t>Sharing</a:t>
              </a:r>
            </a:p>
            <a:p>
              <a:pPr algn="ctr"/>
              <a:endParaRPr lang="en-US" sz="28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  <a:p>
              <a:pPr algn="ctr"/>
              <a:endParaRPr lang="en-US" sz="28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  <a:p>
              <a:pPr algn="ctr"/>
              <a:endParaRPr lang="en-US" sz="28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  <a:p>
              <a:pPr algn="ctr"/>
              <a:endParaRPr lang="en-US" sz="28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  <a:p>
              <a:pPr algn="ctr"/>
              <a:endParaRPr lang="en-US" sz="28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  <a:p>
              <a:pPr algn="ctr"/>
              <a:endPara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  <a:p>
              <a:pPr algn="ctr"/>
              <a:endParaRPr lang="en-US" sz="54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  <p:pic>
          <p:nvPicPr>
            <p:cNvPr id="8" name="Picture 7" descr="A picture containing diagram&#10;&#10;Description automatically generated">
              <a:extLst>
                <a:ext uri="{FF2B5EF4-FFF2-40B4-BE49-F238E27FC236}">
                  <a16:creationId xmlns:a16="http://schemas.microsoft.com/office/drawing/2014/main" id="{39A4CA9A-6329-43D1-8FFD-18BA328C2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862" y="2965246"/>
              <a:ext cx="1917239" cy="2901043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E918654-B7BD-4F23-B484-C25D970837D4}"/>
              </a:ext>
            </a:extLst>
          </p:cNvPr>
          <p:cNvSpPr txBox="1"/>
          <p:nvPr/>
        </p:nvSpPr>
        <p:spPr>
          <a:xfrm>
            <a:off x="3938063" y="632693"/>
            <a:ext cx="3792499" cy="20621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Be aware of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the time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allotted for the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649082-252A-444E-85C2-9C82D337BC50}"/>
              </a:ext>
            </a:extLst>
          </p:cNvPr>
          <p:cNvSpPr txBox="1"/>
          <p:nvPr/>
        </p:nvSpPr>
        <p:spPr>
          <a:xfrm>
            <a:off x="7824434" y="632692"/>
            <a:ext cx="4107322" cy="20621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Pause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Briefly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Between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speakers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31B411-21E3-4DE5-A975-ACDB4734DF50}"/>
              </a:ext>
            </a:extLst>
          </p:cNvPr>
          <p:cNvSpPr txBox="1"/>
          <p:nvPr/>
        </p:nvSpPr>
        <p:spPr>
          <a:xfrm>
            <a:off x="3938064" y="2965246"/>
            <a:ext cx="2856537" cy="206210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Provide an opening for others to share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5B52D2-5905-4E31-BE08-BE6BB09DAE89}"/>
              </a:ext>
            </a:extLst>
          </p:cNvPr>
          <p:cNvSpPr txBox="1"/>
          <p:nvPr/>
        </p:nvSpPr>
        <p:spPr>
          <a:xfrm>
            <a:off x="7007290" y="2965246"/>
            <a:ext cx="2258026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Speak clearly and with respect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01430E-6A0B-4FB0-88C8-F682301F2E81}"/>
              </a:ext>
            </a:extLst>
          </p:cNvPr>
          <p:cNvSpPr txBox="1"/>
          <p:nvPr/>
        </p:nvSpPr>
        <p:spPr>
          <a:xfrm>
            <a:off x="9480467" y="2965246"/>
            <a:ext cx="2451289" cy="206210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Be an open-minded listener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3731E-C92B-4D9C-8150-F9433ECBF694}"/>
              </a:ext>
            </a:extLst>
          </p:cNvPr>
          <p:cNvSpPr txBox="1"/>
          <p:nvPr/>
        </p:nvSpPr>
        <p:spPr>
          <a:xfrm>
            <a:off x="3938063" y="5261808"/>
            <a:ext cx="7993693" cy="107721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Be attentive and reflective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at the table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3621E7-9F36-4620-8B8B-6AD953365996}"/>
              </a:ext>
            </a:extLst>
          </p:cNvPr>
          <p:cNvSpPr txBox="1"/>
          <p:nvPr/>
        </p:nvSpPr>
        <p:spPr>
          <a:xfrm>
            <a:off x="477004" y="6025917"/>
            <a:ext cx="32869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>
                <a:latin typeface="Cavolini" panose="03000502040302020204" pitchFamily="66" charset="0"/>
                <a:cs typeface="Cavolini" panose="03000502040302020204" pitchFamily="66" charset="0"/>
              </a:rPr>
              <a:t>*Adapted from the Archdiocese of Newark.</a:t>
            </a:r>
          </a:p>
        </p:txBody>
      </p:sp>
    </p:spTree>
    <p:extLst>
      <p:ext uri="{BB962C8B-B14F-4D97-AF65-F5344CB8AC3E}">
        <p14:creationId xmlns:p14="http://schemas.microsoft.com/office/powerpoint/2010/main" val="10855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Johnston</dc:creator>
  <cp:lastModifiedBy>Elizabeth Johnston</cp:lastModifiedBy>
  <cp:revision>3</cp:revision>
  <dcterms:created xsi:type="dcterms:W3CDTF">2022-01-28T21:17:37Z</dcterms:created>
  <dcterms:modified xsi:type="dcterms:W3CDTF">2022-02-10T14:20:57Z</dcterms:modified>
</cp:coreProperties>
</file>