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1B5645-220E-41A8-B0ED-C4084DDED9FA}" v="7" dt="2022-02-10T14:22:04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Johnston" userId="3623cbdd-9048-4c65-8b3c-88b01df264f6" providerId="ADAL" clId="{DE1B5645-220E-41A8-B0ED-C4084DDED9FA}"/>
    <pc:docChg chg="undo custSel modSld">
      <pc:chgData name="Elizabeth Johnston" userId="3623cbdd-9048-4c65-8b3c-88b01df264f6" providerId="ADAL" clId="{DE1B5645-220E-41A8-B0ED-C4084DDED9FA}" dt="2022-02-10T14:22:22.102" v="165" actId="1076"/>
      <pc:docMkLst>
        <pc:docMk/>
      </pc:docMkLst>
      <pc:sldChg chg="addSp delSp modSp mod">
        <pc:chgData name="Elizabeth Johnston" userId="3623cbdd-9048-4c65-8b3c-88b01df264f6" providerId="ADAL" clId="{DE1B5645-220E-41A8-B0ED-C4084DDED9FA}" dt="2022-02-10T14:22:22.102" v="165" actId="1076"/>
        <pc:sldMkLst>
          <pc:docMk/>
          <pc:sldMk cId="108557655" sldId="257"/>
        </pc:sldMkLst>
        <pc:spChg chg="mod">
          <ac:chgData name="Elizabeth Johnston" userId="3623cbdd-9048-4c65-8b3c-88b01df264f6" providerId="ADAL" clId="{DE1B5645-220E-41A8-B0ED-C4084DDED9FA}" dt="2022-02-09T13:38:03.831" v="61" actId="14100"/>
          <ac:spMkLst>
            <pc:docMk/>
            <pc:sldMk cId="108557655" sldId="257"/>
            <ac:spMk id="4" creationId="{BE918654-B7BD-4F23-B484-C25D970837D4}"/>
          </ac:spMkLst>
        </pc:spChg>
        <pc:spChg chg="mod">
          <ac:chgData name="Elizabeth Johnston" userId="3623cbdd-9048-4c65-8b3c-88b01df264f6" providerId="ADAL" clId="{DE1B5645-220E-41A8-B0ED-C4084DDED9FA}" dt="2022-02-09T13:38:16.249" v="64" actId="1076"/>
          <ac:spMkLst>
            <pc:docMk/>
            <pc:sldMk cId="108557655" sldId="257"/>
            <ac:spMk id="5" creationId="{3531B411-21E3-4DE5-A975-ACDB4734DF50}"/>
          </ac:spMkLst>
        </pc:spChg>
        <pc:spChg chg="mod">
          <ac:chgData name="Elizabeth Johnston" userId="3623cbdd-9048-4c65-8b3c-88b01df264f6" providerId="ADAL" clId="{DE1B5645-220E-41A8-B0ED-C4084DDED9FA}" dt="2022-02-09T13:38:09.686" v="63" actId="1076"/>
          <ac:spMkLst>
            <pc:docMk/>
            <pc:sldMk cId="108557655" sldId="257"/>
            <ac:spMk id="6" creationId="{85649082-252A-444E-85C2-9C82D337BC50}"/>
          </ac:spMkLst>
        </pc:spChg>
        <pc:spChg chg="mod">
          <ac:chgData name="Elizabeth Johnston" userId="3623cbdd-9048-4c65-8b3c-88b01df264f6" providerId="ADAL" clId="{DE1B5645-220E-41A8-B0ED-C4084DDED9FA}" dt="2022-02-09T13:39:42.656" v="77" actId="20577"/>
          <ac:spMkLst>
            <pc:docMk/>
            <pc:sldMk cId="108557655" sldId="257"/>
            <ac:spMk id="7" creationId="{935B52D2-5905-4E31-BE08-BE6BB09DAE89}"/>
          </ac:spMkLst>
        </pc:spChg>
        <pc:spChg chg="mod topLvl">
          <ac:chgData name="Elizabeth Johnston" userId="3623cbdd-9048-4c65-8b3c-88b01df264f6" providerId="ADAL" clId="{DE1B5645-220E-41A8-B0ED-C4084DDED9FA}" dt="2022-02-10T14:19:11.816" v="120" actId="14100"/>
          <ac:spMkLst>
            <pc:docMk/>
            <pc:sldMk cId="108557655" sldId="257"/>
            <ac:spMk id="9" creationId="{272408AE-B2C1-47C0-8EE0-520A070E2B21}"/>
          </ac:spMkLst>
        </pc:spChg>
        <pc:spChg chg="mod">
          <ac:chgData name="Elizabeth Johnston" userId="3623cbdd-9048-4c65-8b3c-88b01df264f6" providerId="ADAL" clId="{DE1B5645-220E-41A8-B0ED-C4084DDED9FA}" dt="2022-02-09T13:39:09.463" v="73" actId="1076"/>
          <ac:spMkLst>
            <pc:docMk/>
            <pc:sldMk cId="108557655" sldId="257"/>
            <ac:spMk id="10" creationId="{5901430E-6A0B-4FB0-88C8-F682301F2E81}"/>
          </ac:spMkLst>
        </pc:spChg>
        <pc:spChg chg="mod">
          <ac:chgData name="Elizabeth Johnston" userId="3623cbdd-9048-4c65-8b3c-88b01df264f6" providerId="ADAL" clId="{DE1B5645-220E-41A8-B0ED-C4084DDED9FA}" dt="2022-02-09T13:39:14.561" v="75" actId="14100"/>
          <ac:spMkLst>
            <pc:docMk/>
            <pc:sldMk cId="108557655" sldId="257"/>
            <ac:spMk id="11" creationId="{1543731E-C92B-4D9C-8150-F9433ECBF694}"/>
          </ac:spMkLst>
        </pc:spChg>
        <pc:spChg chg="add mod">
          <ac:chgData name="Elizabeth Johnston" userId="3623cbdd-9048-4c65-8b3c-88b01df264f6" providerId="ADAL" clId="{DE1B5645-220E-41A8-B0ED-C4084DDED9FA}" dt="2022-02-10T14:20:26.966" v="161" actId="1035"/>
          <ac:spMkLst>
            <pc:docMk/>
            <pc:sldMk cId="108557655" sldId="257"/>
            <ac:spMk id="12" creationId="{283621E7-9F36-4620-8B8B-6AD953365996}"/>
          </ac:spMkLst>
        </pc:spChg>
        <pc:grpChg chg="del mod">
          <ac:chgData name="Elizabeth Johnston" userId="3623cbdd-9048-4c65-8b3c-88b01df264f6" providerId="ADAL" clId="{DE1B5645-220E-41A8-B0ED-C4084DDED9FA}" dt="2022-02-09T13:32:55.301" v="5" actId="165"/>
          <ac:grpSpMkLst>
            <pc:docMk/>
            <pc:sldMk cId="108557655" sldId="257"/>
            <ac:grpSpMk id="2" creationId="{CDC3D8AB-86C5-4956-98ED-083A8FE4FF24}"/>
          </ac:grpSpMkLst>
        </pc:grpChg>
        <pc:grpChg chg="add del mod">
          <ac:chgData name="Elizabeth Johnston" userId="3623cbdd-9048-4c65-8b3c-88b01df264f6" providerId="ADAL" clId="{DE1B5645-220E-41A8-B0ED-C4084DDED9FA}" dt="2022-02-10T14:19:00.142" v="105" actId="165"/>
          <ac:grpSpMkLst>
            <pc:docMk/>
            <pc:sldMk cId="108557655" sldId="257"/>
            <ac:grpSpMk id="3" creationId="{8080BFE5-F569-42C0-8F8D-9BB7F90024C9}"/>
          </ac:grpSpMkLst>
        </pc:grpChg>
        <pc:picChg chg="mod topLvl">
          <ac:chgData name="Elizabeth Johnston" userId="3623cbdd-9048-4c65-8b3c-88b01df264f6" providerId="ADAL" clId="{DE1B5645-220E-41A8-B0ED-C4084DDED9FA}" dt="2022-02-10T14:22:22.102" v="165" actId="1076"/>
          <ac:picMkLst>
            <pc:docMk/>
            <pc:sldMk cId="108557655" sldId="257"/>
            <ac:picMk id="8" creationId="{39A4CA9A-6329-43D1-8FFD-18BA328C210F}"/>
          </ac:picMkLst>
        </pc:picChg>
      </pc:sldChg>
    </pc:docChg>
  </pc:docChgLst>
  <pc:docChgLst>
    <pc:chgData name="Elizabeth Johnston" userId="3623cbdd-9048-4c65-8b3c-88b01df264f6" providerId="ADAL" clId="{097F7F9A-7E24-4EBC-9623-94D078A402B8}"/>
    <pc:docChg chg="undo custSel addSld delSld modSld">
      <pc:chgData name="Elizabeth Johnston" userId="3623cbdd-9048-4c65-8b3c-88b01df264f6" providerId="ADAL" clId="{097F7F9A-7E24-4EBC-9623-94D078A402B8}" dt="2022-01-29T21:29:27.338" v="327" actId="403"/>
      <pc:docMkLst>
        <pc:docMk/>
      </pc:docMkLst>
      <pc:sldChg chg="addSp delSp modSp del mod">
        <pc:chgData name="Elizabeth Johnston" userId="3623cbdd-9048-4c65-8b3c-88b01df264f6" providerId="ADAL" clId="{097F7F9A-7E24-4EBC-9623-94D078A402B8}" dt="2022-01-29T21:09:35.434" v="16" actId="2696"/>
        <pc:sldMkLst>
          <pc:docMk/>
          <pc:sldMk cId="2992587766" sldId="256"/>
        </pc:sldMkLst>
        <pc:spChg chg="del mod">
          <ac:chgData name="Elizabeth Johnston" userId="3623cbdd-9048-4c65-8b3c-88b01df264f6" providerId="ADAL" clId="{097F7F9A-7E24-4EBC-9623-94D078A402B8}" dt="2022-01-29T21:09:26.808" v="15" actId="478"/>
          <ac:spMkLst>
            <pc:docMk/>
            <pc:sldMk cId="2992587766" sldId="256"/>
            <ac:spMk id="9" creationId="{272408AE-B2C1-47C0-8EE0-520A070E2B21}"/>
          </ac:spMkLst>
        </pc:spChg>
        <pc:spChg chg="del mod">
          <ac:chgData name="Elizabeth Johnston" userId="3623cbdd-9048-4c65-8b3c-88b01df264f6" providerId="ADAL" clId="{097F7F9A-7E24-4EBC-9623-94D078A402B8}" dt="2022-01-29T21:08:15.283" v="2" actId="21"/>
          <ac:spMkLst>
            <pc:docMk/>
            <pc:sldMk cId="2992587766" sldId="256"/>
            <ac:spMk id="10" creationId="{3EDDD385-08AB-4218-AADE-E7C3488C7806}"/>
          </ac:spMkLst>
        </pc:spChg>
        <pc:spChg chg="del mod">
          <ac:chgData name="Elizabeth Johnston" userId="3623cbdd-9048-4c65-8b3c-88b01df264f6" providerId="ADAL" clId="{097F7F9A-7E24-4EBC-9623-94D078A402B8}" dt="2022-01-29T21:08:15.283" v="2" actId="21"/>
          <ac:spMkLst>
            <pc:docMk/>
            <pc:sldMk cId="2992587766" sldId="256"/>
            <ac:spMk id="11" creationId="{73A4ABA3-B605-4F36-BFB9-7AC153FF4701}"/>
          </ac:spMkLst>
        </pc:spChg>
        <pc:spChg chg="del mod">
          <ac:chgData name="Elizabeth Johnston" userId="3623cbdd-9048-4c65-8b3c-88b01df264f6" providerId="ADAL" clId="{097F7F9A-7E24-4EBC-9623-94D078A402B8}" dt="2022-01-29T21:08:15.283" v="2" actId="21"/>
          <ac:spMkLst>
            <pc:docMk/>
            <pc:sldMk cId="2992587766" sldId="256"/>
            <ac:spMk id="12" creationId="{F8FB1E28-C2AC-4965-859C-7320E99BCA35}"/>
          </ac:spMkLst>
        </pc:spChg>
        <pc:spChg chg="del mod">
          <ac:chgData name="Elizabeth Johnston" userId="3623cbdd-9048-4c65-8b3c-88b01df264f6" providerId="ADAL" clId="{097F7F9A-7E24-4EBC-9623-94D078A402B8}" dt="2022-01-29T21:08:15.283" v="2" actId="21"/>
          <ac:spMkLst>
            <pc:docMk/>
            <pc:sldMk cId="2992587766" sldId="256"/>
            <ac:spMk id="13" creationId="{9D8EE3EB-BC36-4789-A60A-79BF7F94E8E8}"/>
          </ac:spMkLst>
        </pc:spChg>
        <pc:spChg chg="del">
          <ac:chgData name="Elizabeth Johnston" userId="3623cbdd-9048-4c65-8b3c-88b01df264f6" providerId="ADAL" clId="{097F7F9A-7E24-4EBC-9623-94D078A402B8}" dt="2022-01-29T21:08:15.283" v="2" actId="21"/>
          <ac:spMkLst>
            <pc:docMk/>
            <pc:sldMk cId="2992587766" sldId="256"/>
            <ac:spMk id="14" creationId="{56C39062-0CEB-458A-87C7-449C415848B7}"/>
          </ac:spMkLst>
        </pc:spChg>
        <pc:spChg chg="del mod">
          <ac:chgData name="Elizabeth Johnston" userId="3623cbdd-9048-4c65-8b3c-88b01df264f6" providerId="ADAL" clId="{097F7F9A-7E24-4EBC-9623-94D078A402B8}" dt="2022-01-29T21:08:15.283" v="2" actId="21"/>
          <ac:spMkLst>
            <pc:docMk/>
            <pc:sldMk cId="2992587766" sldId="256"/>
            <ac:spMk id="15" creationId="{E29FBA38-8A1E-4A6F-80A3-6850832B439A}"/>
          </ac:spMkLst>
        </pc:spChg>
        <pc:spChg chg="add del mod">
          <ac:chgData name="Elizabeth Johnston" userId="3623cbdd-9048-4c65-8b3c-88b01df264f6" providerId="ADAL" clId="{097F7F9A-7E24-4EBC-9623-94D078A402B8}" dt="2022-01-29T21:08:50.869" v="10" actId="21"/>
          <ac:spMkLst>
            <pc:docMk/>
            <pc:sldMk cId="2992587766" sldId="256"/>
            <ac:spMk id="16" creationId="{A6624C5C-10D2-415F-AA8B-12F5C9156175}"/>
          </ac:spMkLst>
        </pc:spChg>
        <pc:spChg chg="add del mod">
          <ac:chgData name="Elizabeth Johnston" userId="3623cbdd-9048-4c65-8b3c-88b01df264f6" providerId="ADAL" clId="{097F7F9A-7E24-4EBC-9623-94D078A402B8}" dt="2022-01-29T21:08:50.869" v="10" actId="21"/>
          <ac:spMkLst>
            <pc:docMk/>
            <pc:sldMk cId="2992587766" sldId="256"/>
            <ac:spMk id="17" creationId="{2C74D4F6-8796-43B2-9AB3-8E1167488AE0}"/>
          </ac:spMkLst>
        </pc:spChg>
        <pc:spChg chg="add del mod">
          <ac:chgData name="Elizabeth Johnston" userId="3623cbdd-9048-4c65-8b3c-88b01df264f6" providerId="ADAL" clId="{097F7F9A-7E24-4EBC-9623-94D078A402B8}" dt="2022-01-29T21:08:50.869" v="10" actId="21"/>
          <ac:spMkLst>
            <pc:docMk/>
            <pc:sldMk cId="2992587766" sldId="256"/>
            <ac:spMk id="18" creationId="{17D046E6-F739-4CBE-9716-A54BDFED3B40}"/>
          </ac:spMkLst>
        </pc:spChg>
        <pc:spChg chg="add del mod">
          <ac:chgData name="Elizabeth Johnston" userId="3623cbdd-9048-4c65-8b3c-88b01df264f6" providerId="ADAL" clId="{097F7F9A-7E24-4EBC-9623-94D078A402B8}" dt="2022-01-29T21:08:50.869" v="10" actId="21"/>
          <ac:spMkLst>
            <pc:docMk/>
            <pc:sldMk cId="2992587766" sldId="256"/>
            <ac:spMk id="19" creationId="{D698F1E1-8436-4991-A26F-413A2C96BFE1}"/>
          </ac:spMkLst>
        </pc:spChg>
        <pc:spChg chg="add del mod">
          <ac:chgData name="Elizabeth Johnston" userId="3623cbdd-9048-4c65-8b3c-88b01df264f6" providerId="ADAL" clId="{097F7F9A-7E24-4EBC-9623-94D078A402B8}" dt="2022-01-29T21:08:50.869" v="10" actId="21"/>
          <ac:spMkLst>
            <pc:docMk/>
            <pc:sldMk cId="2992587766" sldId="256"/>
            <ac:spMk id="20" creationId="{4D3270AE-F9C7-4F8F-AB56-B1E7DC62BBEB}"/>
          </ac:spMkLst>
        </pc:spChg>
        <pc:spChg chg="add del mod">
          <ac:chgData name="Elizabeth Johnston" userId="3623cbdd-9048-4c65-8b3c-88b01df264f6" providerId="ADAL" clId="{097F7F9A-7E24-4EBC-9623-94D078A402B8}" dt="2022-01-29T21:08:50.869" v="10" actId="21"/>
          <ac:spMkLst>
            <pc:docMk/>
            <pc:sldMk cId="2992587766" sldId="256"/>
            <ac:spMk id="21" creationId="{9AAC9A08-8160-406E-A80E-6D60D5BABBBA}"/>
          </ac:spMkLst>
        </pc:spChg>
        <pc:picChg chg="del mod">
          <ac:chgData name="Elizabeth Johnston" userId="3623cbdd-9048-4c65-8b3c-88b01df264f6" providerId="ADAL" clId="{097F7F9A-7E24-4EBC-9623-94D078A402B8}" dt="2022-01-29T21:09:26.808" v="15" actId="478"/>
          <ac:picMkLst>
            <pc:docMk/>
            <pc:sldMk cId="2992587766" sldId="256"/>
            <ac:picMk id="8" creationId="{39A4CA9A-6329-43D1-8FFD-18BA328C210F}"/>
          </ac:picMkLst>
        </pc:picChg>
      </pc:sldChg>
      <pc:sldChg chg="addSp modSp add mod">
        <pc:chgData name="Elizabeth Johnston" userId="3623cbdd-9048-4c65-8b3c-88b01df264f6" providerId="ADAL" clId="{097F7F9A-7E24-4EBC-9623-94D078A402B8}" dt="2022-01-29T21:29:27.338" v="327" actId="403"/>
        <pc:sldMkLst>
          <pc:docMk/>
          <pc:sldMk cId="108557655" sldId="257"/>
        </pc:sldMkLst>
        <pc:spChg chg="add mod">
          <ac:chgData name="Elizabeth Johnston" userId="3623cbdd-9048-4c65-8b3c-88b01df264f6" providerId="ADAL" clId="{097F7F9A-7E24-4EBC-9623-94D078A402B8}" dt="2022-01-29T21:29:27.338" v="327" actId="403"/>
          <ac:spMkLst>
            <pc:docMk/>
            <pc:sldMk cId="108557655" sldId="257"/>
            <ac:spMk id="4" creationId="{BE918654-B7BD-4F23-B484-C25D970837D4}"/>
          </ac:spMkLst>
        </pc:spChg>
        <pc:spChg chg="add mod">
          <ac:chgData name="Elizabeth Johnston" userId="3623cbdd-9048-4c65-8b3c-88b01df264f6" providerId="ADAL" clId="{097F7F9A-7E24-4EBC-9623-94D078A402B8}" dt="2022-01-29T21:29:27.338" v="327" actId="403"/>
          <ac:spMkLst>
            <pc:docMk/>
            <pc:sldMk cId="108557655" sldId="257"/>
            <ac:spMk id="5" creationId="{3531B411-21E3-4DE5-A975-ACDB4734DF50}"/>
          </ac:spMkLst>
        </pc:spChg>
        <pc:spChg chg="add mod ord">
          <ac:chgData name="Elizabeth Johnston" userId="3623cbdd-9048-4c65-8b3c-88b01df264f6" providerId="ADAL" clId="{097F7F9A-7E24-4EBC-9623-94D078A402B8}" dt="2022-01-29T21:29:27.338" v="327" actId="403"/>
          <ac:spMkLst>
            <pc:docMk/>
            <pc:sldMk cId="108557655" sldId="257"/>
            <ac:spMk id="6" creationId="{85649082-252A-444E-85C2-9C82D337BC50}"/>
          </ac:spMkLst>
        </pc:spChg>
        <pc:spChg chg="add mod">
          <ac:chgData name="Elizabeth Johnston" userId="3623cbdd-9048-4c65-8b3c-88b01df264f6" providerId="ADAL" clId="{097F7F9A-7E24-4EBC-9623-94D078A402B8}" dt="2022-01-29T21:29:27.338" v="327" actId="403"/>
          <ac:spMkLst>
            <pc:docMk/>
            <pc:sldMk cId="108557655" sldId="257"/>
            <ac:spMk id="7" creationId="{935B52D2-5905-4E31-BE08-BE6BB09DAE89}"/>
          </ac:spMkLst>
        </pc:spChg>
        <pc:spChg chg="mod ord">
          <ac:chgData name="Elizabeth Johnston" userId="3623cbdd-9048-4c65-8b3c-88b01df264f6" providerId="ADAL" clId="{097F7F9A-7E24-4EBC-9623-94D078A402B8}" dt="2022-01-29T21:27:36.511" v="314" actId="164"/>
          <ac:spMkLst>
            <pc:docMk/>
            <pc:sldMk cId="108557655" sldId="257"/>
            <ac:spMk id="9" creationId="{272408AE-B2C1-47C0-8EE0-520A070E2B21}"/>
          </ac:spMkLst>
        </pc:spChg>
        <pc:spChg chg="add mod">
          <ac:chgData name="Elizabeth Johnston" userId="3623cbdd-9048-4c65-8b3c-88b01df264f6" providerId="ADAL" clId="{097F7F9A-7E24-4EBC-9623-94D078A402B8}" dt="2022-01-29T21:29:27.338" v="327" actId="403"/>
          <ac:spMkLst>
            <pc:docMk/>
            <pc:sldMk cId="108557655" sldId="257"/>
            <ac:spMk id="10" creationId="{5901430E-6A0B-4FB0-88C8-F682301F2E81}"/>
          </ac:spMkLst>
        </pc:spChg>
        <pc:spChg chg="add mod">
          <ac:chgData name="Elizabeth Johnston" userId="3623cbdd-9048-4c65-8b3c-88b01df264f6" providerId="ADAL" clId="{097F7F9A-7E24-4EBC-9623-94D078A402B8}" dt="2022-01-29T21:29:27.338" v="327" actId="403"/>
          <ac:spMkLst>
            <pc:docMk/>
            <pc:sldMk cId="108557655" sldId="257"/>
            <ac:spMk id="11" creationId="{1543731E-C92B-4D9C-8150-F9433ECBF694}"/>
          </ac:spMkLst>
        </pc:spChg>
        <pc:grpChg chg="add mod">
          <ac:chgData name="Elizabeth Johnston" userId="3623cbdd-9048-4c65-8b3c-88b01df264f6" providerId="ADAL" clId="{097F7F9A-7E24-4EBC-9623-94D078A402B8}" dt="2022-01-29T21:27:36.511" v="314" actId="164"/>
          <ac:grpSpMkLst>
            <pc:docMk/>
            <pc:sldMk cId="108557655" sldId="257"/>
            <ac:grpSpMk id="2" creationId="{CDC3D8AB-86C5-4956-98ED-083A8FE4FF24}"/>
          </ac:grpSpMkLst>
        </pc:grpChg>
        <pc:picChg chg="mod">
          <ac:chgData name="Elizabeth Johnston" userId="3623cbdd-9048-4c65-8b3c-88b01df264f6" providerId="ADAL" clId="{097F7F9A-7E24-4EBC-9623-94D078A402B8}" dt="2022-01-29T21:27:36.511" v="314" actId="164"/>
          <ac:picMkLst>
            <pc:docMk/>
            <pc:sldMk cId="108557655" sldId="257"/>
            <ac:picMk id="8" creationId="{39A4CA9A-6329-43D1-8FFD-18BA328C210F}"/>
          </ac:picMkLst>
        </pc:picChg>
      </pc:sldChg>
      <pc:sldChg chg="addSp delSp modSp new del mod">
        <pc:chgData name="Elizabeth Johnston" userId="3623cbdd-9048-4c65-8b3c-88b01df264f6" providerId="ADAL" clId="{097F7F9A-7E24-4EBC-9623-94D078A402B8}" dt="2022-01-29T21:10:27.148" v="23" actId="2696"/>
        <pc:sldMkLst>
          <pc:docMk/>
          <pc:sldMk cId="1177851452" sldId="258"/>
        </pc:sldMkLst>
        <pc:spChg chg="del">
          <ac:chgData name="Elizabeth Johnston" userId="3623cbdd-9048-4c65-8b3c-88b01df264f6" providerId="ADAL" clId="{097F7F9A-7E24-4EBC-9623-94D078A402B8}" dt="2022-01-29T21:09:41.740" v="18" actId="478"/>
          <ac:spMkLst>
            <pc:docMk/>
            <pc:sldMk cId="1177851452" sldId="258"/>
            <ac:spMk id="2" creationId="{A32A3682-DDD4-4B30-AB13-78E831EA2EDB}"/>
          </ac:spMkLst>
        </pc:spChg>
        <pc:spChg chg="del">
          <ac:chgData name="Elizabeth Johnston" userId="3623cbdd-9048-4c65-8b3c-88b01df264f6" providerId="ADAL" clId="{097F7F9A-7E24-4EBC-9623-94D078A402B8}" dt="2022-01-29T21:09:41.740" v="18" actId="478"/>
          <ac:spMkLst>
            <pc:docMk/>
            <pc:sldMk cId="1177851452" sldId="258"/>
            <ac:spMk id="3" creationId="{7E79C114-50E9-4A1D-8FF3-DEB9211A21B4}"/>
          </ac:spMkLst>
        </pc:spChg>
        <pc:spChg chg="add mod">
          <ac:chgData name="Elizabeth Johnston" userId="3623cbdd-9048-4c65-8b3c-88b01df264f6" providerId="ADAL" clId="{097F7F9A-7E24-4EBC-9623-94D078A402B8}" dt="2022-01-29T21:10:00.389" v="20"/>
          <ac:spMkLst>
            <pc:docMk/>
            <pc:sldMk cId="1177851452" sldId="258"/>
            <ac:spMk id="5" creationId="{34D1207F-0DA7-4777-8644-469097455F10}"/>
          </ac:spMkLst>
        </pc:spChg>
        <pc:spChg chg="add mod">
          <ac:chgData name="Elizabeth Johnston" userId="3623cbdd-9048-4c65-8b3c-88b01df264f6" providerId="ADAL" clId="{097F7F9A-7E24-4EBC-9623-94D078A402B8}" dt="2022-01-29T21:10:18.404" v="22" actId="1076"/>
          <ac:spMkLst>
            <pc:docMk/>
            <pc:sldMk cId="1177851452" sldId="258"/>
            <ac:spMk id="6" creationId="{5313BA04-79CB-45CF-A117-13E764CF5E91}"/>
          </ac:spMkLst>
        </pc:spChg>
        <pc:picChg chg="add mod">
          <ac:chgData name="Elizabeth Johnston" userId="3623cbdd-9048-4c65-8b3c-88b01df264f6" providerId="ADAL" clId="{097F7F9A-7E24-4EBC-9623-94D078A402B8}" dt="2022-01-29T21:09:48.417" v="19"/>
          <ac:picMkLst>
            <pc:docMk/>
            <pc:sldMk cId="1177851452" sldId="258"/>
            <ac:picMk id="4" creationId="{E615AD2E-2C29-498F-8499-EB621B8D35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5DA59-31ED-40D0-BF4F-6A784A35D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5E473-6AAE-4AC1-9EDA-3D8AE0E5E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71D95-2CA4-49EB-A0D5-FEF8A1B2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EFA7-0994-4A3A-8B67-4FF14B600B7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C83D4-EC40-4AF5-B8F2-27981046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07124-DF14-413F-BC85-D50EC32C9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C030-DE47-48CB-A879-BE3E2264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7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40C6-0AEA-4570-B805-2F45CFD5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98026-E31C-419B-9A32-D30FA8E68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BBE23-8C46-4577-A33D-74C6C58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EFA7-0994-4A3A-8B67-4FF14B600B7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9D9DE-83F9-48C3-A30D-AE3113B1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23E8-9BC1-480E-A3C6-752A2879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C030-DE47-48CB-A879-BE3E2264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3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AE0494-24EC-4E64-9C4A-EED782847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893FA4-6AA2-438A-A9C6-3BD56F735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1FD6C-4470-41A1-B12E-8ACDF052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EFA7-0994-4A3A-8B67-4FF14B600B7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9DA4B-CED7-49F2-B45D-5E400630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A1B1B-45B3-48C7-A24B-613B65723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C030-DE47-48CB-A879-BE3E2264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4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8071-05CD-477B-8818-A99FA398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3DDB4-5FD2-45C0-A546-0CA3F122D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209F6-CD76-4814-934F-30B84F53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EFA7-0994-4A3A-8B67-4FF14B600B7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B8382-B00C-48FF-AD2F-92113BE8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45074-B533-4100-9872-AD3C1053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C030-DE47-48CB-A879-BE3E2264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0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9C59-A6FE-4E6B-82EC-0BD05967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EBB1F-03AC-49BA-B49F-6D197460C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05841-87DC-4DE5-B7E6-7804D169C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EFA7-0994-4A3A-8B67-4FF14B600B7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933CB-9E16-4114-80DD-B2DFC063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4D087-BCE4-47C9-9E12-56811E28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C030-DE47-48CB-A879-BE3E2264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1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70BA-DC51-4B78-B6B7-F0DC7D62B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723D7-2FF2-4BD5-8CCF-34DE8D8B1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D7A1D-3223-4AFC-AB42-6E8699EDC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BACBB-86D8-4715-AF48-484D2B96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EFA7-0994-4A3A-8B67-4FF14B600B7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92684-1D86-44BF-8BCF-6A2085AB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ADB49-3753-42A3-897D-E80A32A6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C030-DE47-48CB-A879-BE3E2264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9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22DC-B1F9-41F0-A078-7A8BE5F5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F8533-12DC-4DEA-9FEA-F8E5CF4EC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D2F18-A11A-4CC1-9F9D-35595806D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AB0B7A-A6F1-4372-9326-C3816D985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F8E50-53F5-49F6-8450-17F79002A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C595A3-74C3-4984-960D-1A2EB349E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EFA7-0994-4A3A-8B67-4FF14B600B7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63EFF7-EB50-4C40-96FD-7E353432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CE0FBF-2667-4E9D-8653-6EE45758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C030-DE47-48CB-A879-BE3E2264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D12AE-B650-4B79-A657-979043F8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DAD17-2C3B-49C8-9165-58B4AB67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EFA7-0994-4A3A-8B67-4FF14B600B7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0CFAF-DEBE-44F6-9AC7-4084F587E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E392B-CAC9-45D7-BE25-14FC281F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C030-DE47-48CB-A879-BE3E2264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4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ECEFC2-5FEB-438B-A063-29225948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EFA7-0994-4A3A-8B67-4FF14B600B7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41D7A-E6FD-4327-B7B3-C1B7591F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A4830-7A0A-40A8-BAF0-D91930DD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C030-DE47-48CB-A879-BE3E2264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6B4D1-F0BD-4E42-8B98-3CA2B341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CCADB-23FA-4B88-BA89-C92BACB57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BD61D-C2C4-4578-8758-B0E551B74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AF548-FD1A-4EC1-8D6C-E4DCD18A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EFA7-0994-4A3A-8B67-4FF14B600B7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EACEF-5AF3-4152-A989-95CD352EE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5A4D3-D97E-47EA-93A5-07447B31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C030-DE47-48CB-A879-BE3E2264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8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B135-975D-47DC-A745-EEF1B2A1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5D95FE-8D3E-4FBC-BB85-46C73917D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701CB-83AC-4B79-82C0-0743D4BE7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4B341-D59A-4180-B860-97C33F94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EFA7-0994-4A3A-8B67-4FF14B600B7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5C30E-0686-4572-9E9B-0540580A6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75EAA-04CF-4699-9ECA-D0DE05F8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2C030-DE47-48CB-A879-BE3E2264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6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59C97-7271-49D7-AF0C-28A1F694C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D2DCC-6720-4515-AF99-F0CCF541D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E6A97-06EC-48BA-9615-F80E629B9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EFA7-0994-4A3A-8B67-4FF14B600B7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74059-349D-413B-8C19-BD9558A64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B6884-C031-418C-9CAC-41C6213CB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2C030-DE47-48CB-A879-BE3E2264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4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72408AE-B2C1-47C0-8EE0-520A070E2B21}"/>
              </a:ext>
            </a:extLst>
          </p:cNvPr>
          <p:cNvSpPr txBox="1"/>
          <p:nvPr/>
        </p:nvSpPr>
        <p:spPr>
          <a:xfrm>
            <a:off x="435960" y="632693"/>
            <a:ext cx="3286954" cy="570633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Guía de</a:t>
            </a:r>
          </a:p>
          <a:p>
            <a:pPr algn="ctr"/>
            <a:r>
              <a:rPr lang="es-DO" sz="40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mesa para compartir en grupos</a:t>
            </a:r>
          </a:p>
          <a:p>
            <a:pPr algn="ctr"/>
            <a:endParaRPr lang="es-DO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s-DO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s-DO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s-DO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s-DO" sz="32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s-DO" sz="54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A4CA9A-6329-43D1-8FFD-18BA328C2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508" y="3352424"/>
            <a:ext cx="1685858" cy="25287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918654-B7BD-4F23-B484-C25D970837D4}"/>
              </a:ext>
            </a:extLst>
          </p:cNvPr>
          <p:cNvSpPr txBox="1"/>
          <p:nvPr/>
        </p:nvSpPr>
        <p:spPr>
          <a:xfrm>
            <a:off x="3816785" y="632693"/>
            <a:ext cx="3913778" cy="206210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DO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Tomar en cuenta el tiempo acordado para el proceso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49082-252A-444E-85C2-9C82D337BC50}"/>
              </a:ext>
            </a:extLst>
          </p:cNvPr>
          <p:cNvSpPr txBox="1"/>
          <p:nvPr/>
        </p:nvSpPr>
        <p:spPr>
          <a:xfrm>
            <a:off x="7824434" y="632692"/>
            <a:ext cx="4107322" cy="206210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DO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Pausar breve al terminar el compartir y el principio del otro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1B411-21E3-4DE5-A975-ACDB4734DF50}"/>
              </a:ext>
            </a:extLst>
          </p:cNvPr>
          <p:cNvSpPr txBox="1"/>
          <p:nvPr/>
        </p:nvSpPr>
        <p:spPr>
          <a:xfrm>
            <a:off x="3816785" y="2965246"/>
            <a:ext cx="3406479" cy="206210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DO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Proveer oportunidad</a:t>
            </a:r>
          </a:p>
          <a:p>
            <a:pPr algn="ctr"/>
            <a:r>
              <a:rPr lang="es-DO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para que otros compartan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B52D2-5905-4E31-BE08-BE6BB09DAE89}"/>
              </a:ext>
            </a:extLst>
          </p:cNvPr>
          <p:cNvSpPr txBox="1"/>
          <p:nvPr/>
        </p:nvSpPr>
        <p:spPr>
          <a:xfrm>
            <a:off x="7438414" y="2965246"/>
            <a:ext cx="1826902" cy="206210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DO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Hablar claro</a:t>
            </a:r>
          </a:p>
          <a:p>
            <a:pPr algn="ctr"/>
            <a:r>
              <a:rPr lang="es-DO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 con respeto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01430E-6A0B-4FB0-88C8-F682301F2E81}"/>
              </a:ext>
            </a:extLst>
          </p:cNvPr>
          <p:cNvSpPr txBox="1"/>
          <p:nvPr/>
        </p:nvSpPr>
        <p:spPr>
          <a:xfrm>
            <a:off x="9480467" y="2965246"/>
            <a:ext cx="2451289" cy="206210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DO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Ser un oyente de mente abierta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3731E-C92B-4D9C-8150-F9433ECBF694}"/>
              </a:ext>
            </a:extLst>
          </p:cNvPr>
          <p:cNvSpPr txBox="1"/>
          <p:nvPr/>
        </p:nvSpPr>
        <p:spPr>
          <a:xfrm>
            <a:off x="3816785" y="5261808"/>
            <a:ext cx="8114971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DO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Estar atento y reflexivo en la mesa mientras se comparte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3621E7-9F36-4620-8B8B-6AD953365996}"/>
              </a:ext>
            </a:extLst>
          </p:cNvPr>
          <p:cNvSpPr txBox="1"/>
          <p:nvPr/>
        </p:nvSpPr>
        <p:spPr>
          <a:xfrm>
            <a:off x="435960" y="6053108"/>
            <a:ext cx="3286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1000" i="1" dirty="0">
                <a:latin typeface="Cavolini" panose="03000502040302020204" pitchFamily="66" charset="0"/>
                <a:cs typeface="Cavolini" panose="03000502040302020204" pitchFamily="66" charset="0"/>
              </a:rPr>
              <a:t>*Adaptado de la Arquidiócesis de Newark.</a:t>
            </a:r>
          </a:p>
        </p:txBody>
      </p:sp>
    </p:spTree>
    <p:extLst>
      <p:ext uri="{BB962C8B-B14F-4D97-AF65-F5344CB8AC3E}">
        <p14:creationId xmlns:p14="http://schemas.microsoft.com/office/powerpoint/2010/main" val="108557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62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Johnston</dc:creator>
  <cp:lastModifiedBy>Elizabeth Johnston</cp:lastModifiedBy>
  <cp:revision>2</cp:revision>
  <dcterms:created xsi:type="dcterms:W3CDTF">2022-01-28T21:17:37Z</dcterms:created>
  <dcterms:modified xsi:type="dcterms:W3CDTF">2022-02-10T14:22:31Z</dcterms:modified>
</cp:coreProperties>
</file>